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59" r:id="rId5"/>
    <p:sldId id="262" r:id="rId6"/>
    <p:sldId id="263" r:id="rId7"/>
    <p:sldId id="265" r:id="rId8"/>
    <p:sldId id="267" r:id="rId9"/>
    <p:sldId id="260" r:id="rId10"/>
    <p:sldId id="270" r:id="rId11"/>
    <p:sldId id="264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6AFC-2E76-4956-B8A6-89D665F9287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3D0B-6954-4B02-ADCD-4F50023E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33D0B-6954-4B02-ADCD-4F50023E1F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0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19E5-F41C-469C-B80E-1E12D88BF47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216-EE7B-4547-ADAA-FC28B0FD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9000"/>
                    </a:prstClr>
                  </a:outerShdw>
                  <a:reflection endPos="0" dist="50800" dir="5400000" sy="-100000" algn="bl" rotWithShape="0"/>
                </a:effectLst>
              </a:rPr>
              <a:t>Детям о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9000"/>
                    </a:prstClr>
                  </a:outerShdw>
                  <a:reflection endPos="0" dist="50800" dir="5400000" sy="-100000" algn="bl" rotWithShape="0"/>
                </a:effectLst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9000"/>
                    </a:prstClr>
                  </a:outerShdw>
                  <a:reflection endPos="0" dist="50800" dir="5400000" sy="-100000" algn="bl" rotWithShape="0"/>
                </a:effectLst>
              </a:rPr>
              <a:t>Великой Отечественной войне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19000"/>
                  </a:prstClr>
                </a:outerShdw>
                <a:reflection endPos="0" dist="508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51" y="1690688"/>
            <a:ext cx="7293697" cy="4942615"/>
          </a:xfrm>
          <a:effectLst>
            <a:glow>
              <a:schemeClr val="accent2">
                <a:lumMod val="60000"/>
                <a:lumOff val="40000"/>
                <a:alpha val="40000"/>
              </a:schemeClr>
            </a:glow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3671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Героями Великой Отечественной войны были врачи и медсёстры. Под обстрелом фашистских войск, морозы, проливные дожди и жару они спасали жизни наших бойцов. За время войны многие врачи были награждены орденами и медалями за мужество и отвагу.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6" y="2274729"/>
            <a:ext cx="6188388" cy="3497785"/>
          </a:xfrm>
          <a:effectLst>
            <a:softEdge rad="762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2152038"/>
            <a:ext cx="5181600" cy="3620476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227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53690"/>
            <a:ext cx="5157787" cy="823912"/>
          </a:xfrm>
        </p:spPr>
        <p:txBody>
          <a:bodyPr>
            <a:noAutofit/>
          </a:bodyPr>
          <a:lstStyle/>
          <a:p>
            <a:pPr indent="361950"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пришёл день, когда наступление врагов было остановлено. Наши солдаты погнали фашистов с родной земли. И снова битвы, бои, сражения…Всё мощнее и несокрушимей были удары нашей армии!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53690"/>
            <a:ext cx="5183188" cy="823912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наступил самый долгожданный день – 9 мая! В этот день враги признали полное своё поражение. С той поры 9 мая стал нашим великим праздником – Днём Победы.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5349"/>
            <a:ext cx="5305097" cy="4074314"/>
          </a:xfrm>
          <a:effectLst>
            <a:softEdge rad="762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494645"/>
            <a:ext cx="5157788" cy="3315721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9850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0381"/>
            <a:ext cx="10515600" cy="1325563"/>
          </a:xfrm>
        </p:spPr>
        <p:txBody>
          <a:bodyPr>
            <a:normAutofit fontScale="90000"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той великой победе каждый год 9 мая отмечается праздник – День Победы. В этот день проводятся парады и праздничные шествия, салюты и фейерверки, возлагают венки в честь воинов, погибших в боях при защите своей страны.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" y="2427249"/>
            <a:ext cx="5420540" cy="3472533"/>
          </a:xfrm>
          <a:effectLst>
            <a:softEdge rad="762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5" y="2443655"/>
            <a:ext cx="5181600" cy="3456127"/>
          </a:xfrm>
          <a:effectLst>
            <a:softEdge rad="63500"/>
          </a:effectLst>
        </p:spPr>
      </p:pic>
      <p:pic>
        <p:nvPicPr>
          <p:cNvPr id="9" name="Лев Лещенко - День Побед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1917" y="5899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5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8485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 Победы приходят ветераны Великой Отечественной войны. Много лет прошло с окончания тех страшных дней, но ветераны, участники войны, до сих помнят все ужасы того времени…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" y="2218742"/>
            <a:ext cx="5380671" cy="3577094"/>
          </a:xfrm>
          <a:effectLst>
            <a:softEdge rad="508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74" y="2218742"/>
            <a:ext cx="5365642" cy="357709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05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6195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…В память о погибших воинах в Великую Отечественную войну был зажжён Вечный огонь на Могиле Неизвестного солдата…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53" y="1690688"/>
            <a:ext cx="7122894" cy="4748596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2205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270" y="-1135117"/>
            <a:ext cx="3932237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>
            <a:fillRect/>
          </a:stretch>
        </p:blipFill>
        <p:spPr>
          <a:xfrm>
            <a:off x="4540930" y="646387"/>
            <a:ext cx="7207809" cy="5691351"/>
          </a:xfrm>
          <a:effectLst>
            <a:softEdge rad="889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19" y="1302735"/>
            <a:ext cx="3932237" cy="4881563"/>
          </a:xfrm>
        </p:spPr>
        <p:txBody>
          <a:bodyPr>
            <a:normAutofit/>
          </a:bodyPr>
          <a:lstStyle/>
          <a:p>
            <a:pPr indent="36195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самая короткая ночь в году. Люди мирно спали. И вдруг: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Война! Война!</a:t>
            </a:r>
          </a:p>
          <a:p>
            <a:pPr indent="36195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на нашу Родину напали немецкие фашисты. Напали словно воры, словно разбойники. Они хотели захватить наши земли, наши города и сёла, а наших людей либо убить, либо сделать своими слугами и рабами.</a:t>
            </a:r>
          </a:p>
          <a:p>
            <a:pPr indent="36195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началась Великая Отечественная война. И длилась она четыре года…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239110" y="2506662"/>
            <a:ext cx="5181600" cy="4351338"/>
          </a:xfrm>
        </p:spPr>
        <p:txBody>
          <a:bodyPr>
            <a:normAutofit/>
          </a:bodyPr>
          <a:lstStyle/>
          <a:p>
            <a:pPr indent="307975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Нелёгким был путь к победе. Враги напали на нас неожиданно. У них было больше танков и самолётов. Наши армии отступали. Бои шли на земле, в небе, на море.</a:t>
            </a:r>
          </a:p>
          <a:p>
            <a:pPr indent="361950"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9" y="804042"/>
            <a:ext cx="6343681" cy="532770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540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нашей огромной страны встали на защиту своей Родины.  Кто-то воевал с фашистами, кто-то день и ночь трудился на заводах, выпуская оружие и военную технику для армии.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" y="2573089"/>
            <a:ext cx="6240058" cy="3520926"/>
          </a:xfrm>
          <a:effectLst>
            <a:softEdge rad="762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1" y="1804509"/>
            <a:ext cx="5202501" cy="3462028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2236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врагами принимали участие  даже дети. Многие из них за отвагу и мужество были награждены боевыми медалями и орденами.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" y="1769450"/>
            <a:ext cx="6621518" cy="4390354"/>
          </a:xfrm>
          <a:effectLst>
            <a:softEdge rad="1143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88" y="1690688"/>
            <a:ext cx="3599537" cy="486776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4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6195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страшных событий Великой Отечественной войны была блокада Ленинграда, которая длилась почти три года (в годы войны Санкт-Петербург назывался Ленинградом). Фашисты окружили город, сбрасывали бомбы и снаряды. Не было света, воды, люди умирали от холода, голода и обстрелов…но не сдавались! Многие продолжали работать на заводах Ленинграда, выпуская  боеприпасы и ремонтировали военную технику.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06" y="1933915"/>
            <a:ext cx="5245217" cy="4293464"/>
          </a:xfrm>
          <a:effectLst>
            <a:softEdge rad="1143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6" y="2632842"/>
            <a:ext cx="6063659" cy="3800462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193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6195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практически не было еды. Людей было не чем кормить…Основным источником питания был хлеб.  В муку добавляли измельчённую берёзовую кору, семена дикорастущих трав, собирали мучную пыль со стен и потолков складов…Порой, кроме кусочка хлеба и воды, у ленинградцев ничего съестного больше не было. И поделиться таким кусочком было равнозначно подвигу.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6" y="2179858"/>
            <a:ext cx="6525024" cy="3563006"/>
          </a:xfrm>
          <a:effectLst>
            <a:softEdge rad="762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30" y="2179858"/>
            <a:ext cx="4570725" cy="3563006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786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66" y="696201"/>
            <a:ext cx="10515600" cy="1325563"/>
          </a:xfrm>
        </p:spPr>
        <p:txBody>
          <a:bodyPr>
            <a:noAutofit/>
          </a:bodyPr>
          <a:lstStyle/>
          <a:p>
            <a:pPr indent="361950"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доставлять в окружённый фашистами Ленинград еду, вывозить раненых, женщин, стариков и детей, было открыто автомобильное движение по ледовой дороге Ладожского озера. Она была названа «Дорогой жизни». Советские войска защищали дорогу с земли и воздуха.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Памятник «Разорванное кольцо», который находится на берегу Ладожского озера, посвящён блокаде города Ленинграда…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7" y="2806263"/>
            <a:ext cx="5301583" cy="3547241"/>
          </a:xfrm>
          <a:effectLst>
            <a:softEdge rad="762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12" y="2806263"/>
            <a:ext cx="5330553" cy="354724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209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6" y="223237"/>
            <a:ext cx="10515600" cy="360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6" y="457201"/>
            <a:ext cx="5157788" cy="2475186"/>
          </a:xfrm>
        </p:spPr>
        <p:txBody>
          <a:bodyPr>
            <a:normAutofit lnSpcReduction="10000"/>
          </a:bodyPr>
          <a:lstStyle/>
          <a:p>
            <a:pPr indent="36195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единственной возможностью для солдата получить весточку из дома была почтовая связь. Для этого была создана военно-полевая почта. Письма перевозили самолётами, машинами, поездами, на собаках, лошадях, оленях, велосипедах.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6" y="3166351"/>
            <a:ext cx="5186990" cy="3464747"/>
          </a:xfrm>
          <a:effectLst>
            <a:softEdge rad="1143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457201"/>
            <a:ext cx="5187730" cy="1914907"/>
          </a:xfrm>
        </p:spPr>
        <p:txBody>
          <a:bodyPr>
            <a:normAutofit lnSpcReduction="10000"/>
          </a:bodyPr>
          <a:lstStyle/>
          <a:p>
            <a:pPr indent="3619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были специально обученные почтовые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голуби. Они могли незаметно переносить секретные сообщения. Некоторые из них могли летать ночью, как совы.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14" y="2224392"/>
            <a:ext cx="3528876" cy="4406706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4865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595</Words>
  <Application>Microsoft Office PowerPoint</Application>
  <PresentationFormat>Широкоэкранный</PresentationFormat>
  <Paragraphs>20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Детям о Великой Отечественной войне</vt:lpstr>
      <vt:lpstr>Презентация PowerPoint</vt:lpstr>
      <vt:lpstr>Презентация PowerPoint</vt:lpstr>
      <vt:lpstr>Жители нашей огромной страны встали на защиту своей Родины.  Кто-то воевал с фашистами, кто-то день и ночь трудился на заводах, выпуская оружие и военную технику для армии. </vt:lpstr>
      <vt:lpstr>В борьбе с врагами принимали участие  даже дети. Многие из них за отвагу и мужество были награждены боевыми медалями и орденами.</vt:lpstr>
      <vt:lpstr>Одним из самых страшных событий Великой Отечественной войны была блокада Ленинграда, которая длилась почти три года (в годы войны Санкт-Петербург назывался Ленинградом). Фашисты окружили город, сбрасывали бомбы и снаряды. Не было света, воды, люди умирали от холода, голода и обстрелов…но не сдавались! Многие продолжали работать на заводах Ленинграда, выпуская  боеприпасы и ремонтировали военную технику.</vt:lpstr>
      <vt:lpstr>В городе практически не было еды. Людей было не чем кормить…Основным источником питания был хлеб.  В муку добавляли измельчённую берёзовую кору, семена дикорастущих трав, собирали мучную пыль со стен и потолков складов…Порой, кроме кусочка хлеба и воды, у ленинградцев ничего съестного больше не было. И поделиться таким кусочком было равнозначно подвигу.</vt:lpstr>
      <vt:lpstr>Чтобы доставлять в окружённый фашистами Ленинград еду, вывозить раненых, женщин, стариков и детей, было открыто автомобильное движение по ледовой дороге Ладожского озера. Она была названа «Дорогой жизни». Советские войска защищали дорогу с земли и воздуха.       Памятник «Разорванное кольцо», который находится на берегу Ладожского озера, посвящён блокаде города Ленинграда…</vt:lpstr>
      <vt:lpstr>Презентация PowerPoint</vt:lpstr>
      <vt:lpstr>Героями Великой Отечественной войны были врачи и медсёстры. Под обстрелом фашистских войск, морозы, проливные дожди и жару они спасали жизни наших бойцов. За время войны многие врачи были награждены орденами и медалями за мужество и отвагу.</vt:lpstr>
      <vt:lpstr>Презентация PowerPoint</vt:lpstr>
      <vt:lpstr>В память о той великой победе каждый год 9 мая отмечается праздник – День Победы. В этот день проводятся парады и праздничные шествия, салюты и фейерверки, возлагают венки в честь воинов, погибших в боях при защите своей страны.</vt:lpstr>
      <vt:lpstr>На парад Победы приходят ветераны Великой Отечественной войны. Много лет прошло с окончания тех страшных дней, но ветераны, участники войны, до сих помнят все ужасы того времени…</vt:lpstr>
      <vt:lpstr>…В память о погибших воинах в Великую Отечественную войну был зажжён Вечный огонь на Могиле Неизвестного солдата…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Наталия Леонидовна</cp:lastModifiedBy>
  <cp:revision>60</cp:revision>
  <dcterms:created xsi:type="dcterms:W3CDTF">2020-05-05T19:43:34Z</dcterms:created>
  <dcterms:modified xsi:type="dcterms:W3CDTF">2020-05-08T07:47:48Z</dcterms:modified>
</cp:coreProperties>
</file>