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8" autoAdjust="0"/>
    <p:restoredTop sz="94660"/>
  </p:normalViewPr>
  <p:slideViewPr>
    <p:cSldViewPr>
      <p:cViewPr varScale="1">
        <p:scale>
          <a:sx n="74" d="100"/>
          <a:sy n="74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48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90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0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05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0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69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1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43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10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03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4576A-BB77-4509-B01D-D2C8E52E9163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86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396044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Ребёнок отказывается спать в своей кровати.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Что делать?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Консультация для родителей.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9912" y="5301208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 подготовлена педагогом-психологом ГБДОУ №86 Кузьминой М.А.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0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 первый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Оцените, благоприятна ли обстановка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благоприятные периоды, когда ребёнок может легко и с радостью воспринять «переезд» в свою кровать.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таких периодов, в возрасте от 6 месяцев до года, причем до 6 месяцев ребенка нельзя оставлять на сон в отдельной от родителей комнате. Также не стоит переселять ребёнка в свою кровать во время сильного стресса: болезнь ребёнка, рождение брата или сестры и т.д.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Ещё один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благоприятный период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на фоне кризиса трёх лет, когда ребёнок многое хочет делать сам.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Процесс пройдет легче на фоне небольшого и приятного стресса: после отпуска, возвращения от бабушки, приезда гостей.      </a:t>
            </a:r>
          </a:p>
        </p:txBody>
      </p:sp>
    </p:spTree>
    <p:extLst>
      <p:ext uri="{BB962C8B-B14F-4D97-AF65-F5344CB8AC3E}">
        <p14:creationId xmlns:p14="http://schemas.microsoft.com/office/powerpoint/2010/main" val="1284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556" y="188640"/>
            <a:ext cx="7992888" cy="13681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 второй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Спальное место должно быть комфортным для ребенка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Выбирая с ребенком кровать, постельное бельё, пижаму, учитывайте его пожелания.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одберите ребенку сонную игрушку, чтобы он её обнимал.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предложить ребёнку нарисовать или распечатать плакат с изображением его «существа силы», которое будет беречь его сон и напоминать, что он со всем справится. Это может быть персонаж сказки или мультика, добрый волшебник или любимый дедушка.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91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 третий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 страхами и мотивацией детей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97152"/>
          </a:xfrm>
        </p:spPr>
        <p:txBody>
          <a:bodyPr/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пример. 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Рассказывайте о том, как вы сами в детстве начинали спать в своей кровати или комнате. Также ходите в гости в друзьям ребёнка, которые уже спят отдельно от родителей.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Отмечайте успехи.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Рассказывайте об успехах ребёнка его близким. Говорите о том, какие плюсы он получит от переезда в свою комнату. Важно, чтобы эти плюсы были реальными.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Анонсируйте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праздник.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Запланируйте вместе с ребёнком небольшой праздник, которым отметите его «переезд» на новое спальное место.</a:t>
            </a:r>
          </a:p>
        </p:txBody>
      </p:sp>
    </p:spTree>
    <p:extLst>
      <p:ext uri="{BB962C8B-B14F-4D97-AF65-F5344CB8AC3E}">
        <p14:creationId xmlns:p14="http://schemas.microsoft.com/office/powerpoint/2010/main" val="125450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 четвёртый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Придумайте расслабляющий ритуал перед сном и повторяйте его каждый день. Ритуал должен помогать ребёнку расслабиться.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Загадывание снов.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Создавайте на ночь тёплую, душевную атмосферу. Предложите ребёнку загадывать сны. Дети очень доверчивы и внушаемы, поэтому этот ритуал поможет избежать ночных кошмаров.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дня.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вечернее время вспомните с ребёнком, что хорошего произошло с вами за день. Ребёнок при этом может добавлять свои впечатления и рассказывать о чём-то своём. Приём позволит вам резюмировать всё происходящее и дать веру в то, что каждый в чём-то хорош.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68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45610</TotalTime>
  <Words>390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Ребёнок отказывается спать в своей кровати. Что делать? Консультация для родителей.</vt:lpstr>
      <vt:lpstr>Шаг первый Оцените, благоприятна ли обстановка</vt:lpstr>
      <vt:lpstr>Шаг второй Спальное место должно быть комфортным для ребенка</vt:lpstr>
      <vt:lpstr>Шаг третий Работа со страхами и мотивацией детей</vt:lpstr>
      <vt:lpstr>Шаг четвёртый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Детское воровство Причины, из-за которых дети  крадут чужие вещи</dc:title>
  <dc:creator>Admin</dc:creator>
  <cp:lastModifiedBy>Admin</cp:lastModifiedBy>
  <cp:revision>44</cp:revision>
  <dcterms:created xsi:type="dcterms:W3CDTF">2020-11-17T08:42:15Z</dcterms:created>
  <dcterms:modified xsi:type="dcterms:W3CDTF">2022-01-10T09:05:27Z</dcterms:modified>
</cp:coreProperties>
</file>