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8" autoAdjust="0"/>
    <p:restoredTop sz="82196" autoAdjust="0"/>
  </p:normalViewPr>
  <p:slideViewPr>
    <p:cSldViewPr>
      <p:cViewPr>
        <p:scale>
          <a:sx n="78" d="100"/>
          <a:sy n="78" d="100"/>
        </p:scale>
        <p:origin x="-9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9FB5-3275-4670-A5F6-B69DE958806F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D37D-2A5A-4FB1-AAC9-A0C436516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D37D-2A5A-4FB1-AAC9-A0C436516C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6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4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4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0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1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2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4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3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71F0-AA5C-40C3-ACA5-4C547D2E6CA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0284-1B12-4374-BC64-06515A438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2332" y="476672"/>
            <a:ext cx="7772400" cy="100811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и общение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775" y="5157192"/>
            <a:ext cx="7848872" cy="1440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для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взаимодействию с детьми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i12.fotocdn.net/s115/10a163cf652eb81a/public_pin_l/26232678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12.fotocdn.net/s115/10a163cf652eb81a/public_pin_l/262326788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89" y="1556792"/>
            <a:ext cx="357740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отношениях придерживайтесь «позитивной модели» 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Хвалите ребенка каждый раз, когда у него что-то получилось, подчеркивайте успехи, а не неудачи. Это поможет укрепить уверенность ребенка в собственных  силах, повысит самооценку. Поощряйте сразу, не откладывая на будущее.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4226"/>
            <a:ext cx="4861017" cy="3635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Будьте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реалистичны в ваших ожиданиях и требованиях.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564904"/>
            <a:ext cx="3384376" cy="37772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имеющуюся информацию об особенностях вашего ребенка, учтите его возраст. Не требуйте того, что он просто не сможет выполнить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474840" cy="5802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16736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Дарите ему свое внимание и тепло.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Общайтесь с ребенком, читайте ему книги, обсуждайте их вместе. Просите помочь вам в домашних делах. Отнеситесь с должным пониманием к проявлению его индивидуальных особенностей.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0" y="2420888"/>
            <a:ext cx="3800059" cy="3911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Присмотритесь, чем больше всего увлекается ваш ребенок.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может быть все, что угодно. Некоторые из этих занятий могут показаться вам пустыми, однако для него они важны и интересны и к ним стоит отнестись с уважением. Хорошо, если он расскажет вам, что для него в этих занятиях интересно и важно, тогда вы сможете посмотреть на мир его глазами, избегая советов и оценок. Будет хорошо, если вы сможете принять участие в этих делах, разделить с ним его увлечения. Дети за это бывают очень благодарны родителям. Именно через такие занятия можно развивать ребенка, передавать ему то, что вы считаете важным: знания, жизненный опыт, свой взгляд на вещи. Пустая дидактичность никому не помогла научиться чему-либо.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04456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Создавайте спокойную атмосферу в доме.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Следите за тем, чтобы звуковой и световой фон не был раздражающим, тягостным для ребенка. Особенно важно это для детей с высокой чувствительностью. Разговаривайте между собой и ребенком спокойным тоном.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45" y="2386968"/>
            <a:ext cx="5998046" cy="397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Можно выражать свое недовольство отрицательными поступками ребенка, но не ребенком в целом.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Предлагайте лучший вариант поведения, как дозволенный, желательный.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Избегайте частого повторения слов «нет», «нельзя».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запрет можно выразить фразой: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«это можно было бы сделать так-то…»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«было бы лучше, если бы …»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 давай попробуем 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176464" cy="3018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В определенный отрезок времени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давайте ребенку только одно задание,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он мог его завершить. Добивайтесь доведения начатого до конца.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вмешивайтесь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дело, которым занят ребенок, если он не просит помощи. Своим невмешательством вы создадите у него  уверенность в том, что он справится, чувство безопасности и спокойствия.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011473"/>
            <a:ext cx="3384377" cy="3646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Если ребенку трудно, и он готов принять вашу помощь, обязательно помогите ему. Помните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золотое правило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берите на себя только то, что он не может выполнить сам, остальное предоставьте ему самому. По мере освоения ребенком  новых действий, постепенно передавайте их ему.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1"/>
            <a:ext cx="5904655" cy="367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479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Принятие и общение</vt:lpstr>
      <vt:lpstr>Презентация PowerPoint</vt:lpstr>
      <vt:lpstr>2. Будьте реалистичны в ваших ожиданиях и требованиях.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Принятие и общение</dc:title>
  <dc:creator>Admin</dc:creator>
  <cp:lastModifiedBy>Admin</cp:lastModifiedBy>
  <cp:revision>14</cp:revision>
  <dcterms:created xsi:type="dcterms:W3CDTF">2020-05-20T15:30:51Z</dcterms:created>
  <dcterms:modified xsi:type="dcterms:W3CDTF">2021-01-11T08:53:15Z</dcterms:modified>
</cp:coreProperties>
</file>