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65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998" autoAdjust="0"/>
    <p:restoredTop sz="82196" autoAdjust="0"/>
  </p:normalViewPr>
  <p:slideViewPr>
    <p:cSldViewPr>
      <p:cViewPr>
        <p:scale>
          <a:sx n="78" d="100"/>
          <a:sy n="78" d="100"/>
        </p:scale>
        <p:origin x="-990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2E9FB5-3275-4670-A5F6-B69DE958806F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7D37D-2A5A-4FB1-AAC9-A0C436516C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4956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17D37D-2A5A-4FB1-AAC9-A0C436516C1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061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671F0-AA5C-40C3-ACA5-4C547D2E6CA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284-1B12-4374-BC64-06515A438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340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671F0-AA5C-40C3-ACA5-4C547D2E6CA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284-1B12-4374-BC64-06515A438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044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671F0-AA5C-40C3-ACA5-4C547D2E6CA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284-1B12-4374-BC64-06515A438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870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671F0-AA5C-40C3-ACA5-4C547D2E6CA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284-1B12-4374-BC64-06515A438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008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671F0-AA5C-40C3-ACA5-4C547D2E6CA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284-1B12-4374-BC64-06515A438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353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671F0-AA5C-40C3-ACA5-4C547D2E6CA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284-1B12-4374-BC64-06515A438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416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671F0-AA5C-40C3-ACA5-4C547D2E6CA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284-1B12-4374-BC64-06515A438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625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671F0-AA5C-40C3-ACA5-4C547D2E6CA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284-1B12-4374-BC64-06515A438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949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671F0-AA5C-40C3-ACA5-4C547D2E6CA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284-1B12-4374-BC64-06515A438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50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671F0-AA5C-40C3-ACA5-4C547D2E6CA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284-1B12-4374-BC64-06515A438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031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671F0-AA5C-40C3-ACA5-4C547D2E6CA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284-1B12-4374-BC64-06515A438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904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40000"/>
                <a:lumOff val="60000"/>
              </a:schemeClr>
            </a:gs>
            <a:gs pos="50000">
              <a:schemeClr val="accent4">
                <a:lumMod val="40000"/>
                <a:lumOff val="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671F0-AA5C-40C3-ACA5-4C547D2E6CA5}" type="datetimeFigureOut">
              <a:rPr lang="ru-RU" smtClean="0"/>
              <a:t>11.01.2021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F80284-1B12-4374-BC64-06515A4388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101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2332" y="476672"/>
            <a:ext cx="7772400" cy="1008111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Принятие и общение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2775" y="5157192"/>
            <a:ext cx="7848872" cy="144016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Практические рекомендации для </a:t>
            </a:r>
            <a:r>
              <a:rPr lang="ru-RU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родителей </a:t>
            </a:r>
            <a:r>
              <a:rPr lang="ru-RU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взаимодействию с детьми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https://i12.fotocdn.net/s115/10a163cf652eb81a/public_pin_l/262326788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12.fotocdn.net/s115/10a163cf652eb81a/public_pin_l/2623267889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189" y="1556792"/>
            <a:ext cx="3577402" cy="33123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104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692696"/>
            <a:ext cx="763284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отношениях придерживайтесь «позитивной модели» 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Хвалите ребенка каждый раз, когда у него что-то получилось, подчеркивайте успехи, а не неудачи. Это поможет укрепить уверенность ребенка в собственных  силах, повысит самооценку. Поощряйте сразу, не откладывая на будущее.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634226"/>
            <a:ext cx="4861017" cy="36352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046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3008313" cy="1162050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Будьте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реалистичны в ваших ожиданиях и требованиях.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23528" y="2564904"/>
            <a:ext cx="3384376" cy="377728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Изучите имеющуюся информацию об особенностях вашего ребенка, учтите его возраст. Не требуйте того, что он просто не сможет выполнить</a:t>
            </a:r>
            <a:endParaRPr lang="ru-RU" sz="24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548680"/>
            <a:ext cx="4474840" cy="58028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6144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616736"/>
            <a:ext cx="68407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Дарите ему свое внимание и тепло.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Общайтесь с ребенком, читайте ему книги, обсуждайте их вместе. Просите помочь вам в домашних делах. Отнеситесь с должным пониманием к проявлению его индивидуальных особенностей.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950" y="2420888"/>
            <a:ext cx="3800059" cy="39111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28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548680"/>
            <a:ext cx="82809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Присмотритесь, чем больше всего увлекается ваш ребенок.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может быть все, что угодно. Некоторые из этих занятий могут показаться вам пустыми, однако для него они важны и интересны и к ним стоит отнестись с уважением. Хорошо, если он расскажет вам, что для него в этих занятиях интересно и важно, тогда вы сможете посмотреть на мир его глазами, избегая советов и оценок. Будет хорошо, если вы сможете принять участие в этих делах, разделить с ним его увлечения. Дети за это бывают очень благодарны родителям. Именно через такие занятия можно развивать ребенка, передавать ему то, что вы считаете важным: знания, жизненный опыт, свой взгляд на вещи. Пустая дидактичность никому не помогла научиться чему-либо.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284984"/>
            <a:ext cx="4104456" cy="3456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034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99592" y="620688"/>
            <a:ext cx="74888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5. Создавайте спокойную атмосферу в доме.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Следите за тем, чтобы звуковой и световой фон не был раздражающим, тягостным для ребенка. Особенно важно это для детей с высокой чувствительностью. Разговаривайте между собой и ребенком спокойным тоном.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545" y="2386968"/>
            <a:ext cx="5998046" cy="39742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836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764704"/>
            <a:ext cx="820891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6. Можно выражать свое недовольство отрицательными поступками ребенка, но не ребенком в целом.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Предлагайте лучший вариант поведения, как дозволенный, желательный.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Избегайте частого повторения слов «нет», «нельзя».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Свой запрет можно выразить фразой: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«это можно было бы сделать так-то…»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«было бы лучше, если бы …»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«а давай попробуем …»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429000"/>
            <a:ext cx="4176464" cy="30183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802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764704"/>
            <a:ext cx="77048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 В определенный отрезок времени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давайте ребенку только одно задание,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чтобы он мог его завершить. Добивайтесь доведения начатого до конца.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вмешивайтесь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дело, которым занят ребенок, если он не просит помощи. Своим невмешательством вы создадите у него  уверенность в том, что он справится, чувство безопасности и спокойствия.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7" y="3011473"/>
            <a:ext cx="3384377" cy="36466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84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620688"/>
            <a:ext cx="792088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8. Если ребенку трудно, и он готов принять вашу помощь, обязательно помогите ему. Помните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золотое правило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берите на себя только то, что он не может выполнить сам, остальное предоставьте ему самому. По мере освоения ребенком  новых действий, постепенно передавайте их ему.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36911"/>
            <a:ext cx="5904655" cy="36724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5362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479</Words>
  <Application>Microsoft Office PowerPoint</Application>
  <PresentationFormat>Экран (4:3)</PresentationFormat>
  <Paragraphs>23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Принятие и общение</vt:lpstr>
      <vt:lpstr>Презентация PowerPoint</vt:lpstr>
      <vt:lpstr>2. Будьте реалистичны в ваших ожиданиях и требованиях.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Принятие и общение</dc:title>
  <dc:creator>Admin</dc:creator>
  <cp:lastModifiedBy>Admin</cp:lastModifiedBy>
  <cp:revision>14</cp:revision>
  <dcterms:created xsi:type="dcterms:W3CDTF">2020-05-20T15:30:51Z</dcterms:created>
  <dcterms:modified xsi:type="dcterms:W3CDTF">2021-01-11T08:53:15Z</dcterms:modified>
</cp:coreProperties>
</file>