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8" autoAdjust="0"/>
    <p:restoredTop sz="94660"/>
  </p:normalViewPr>
  <p:slideViewPr>
    <p:cSldViewPr>
      <p:cViewPr varScale="1">
        <p:scale>
          <a:sx n="74" d="100"/>
          <a:sy n="74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90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0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05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69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1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43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0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3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4576A-BB77-4509-B01D-D2C8E52E9163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B9917-C089-4A66-BC0B-1AFD536805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86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396044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Детское воровство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Причины, из-за которых дети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крадут чужие вещи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0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Причина 1. У  ребенка не сформированы понятия «свое» и «чужое»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Детское  воровство может быть связано с тем, что у ребенка не понятия «свое» и «чужое» и он не понимает, что такое  личные, общие и чужие вещи. Эта причина наиболее вероятна, если ребенку меньше 4 лет, а также если он очевидно не испытывает чувства вины из-за проступка.  Эта же причина вероятна, когда у ребенка нет личной собственности, например, своих игрушек, и он пытается реализовать эту потребность тем способом, который ему доступен.</a:t>
            </a:r>
          </a:p>
          <a:p>
            <a:pPr marL="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Что делать: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рганизовать свое пространство дома и ответственность за собственные вещи,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бозначить границы между личными и общими вещами, объяснить, какими из них он может пользоваться свободно, а какими – только с разрешения.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Определить личные интересы и хобби ребенка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7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76672"/>
            <a:ext cx="813690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Причина 2. В семье нет близкого эмоционального контакта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Детское воровство – попытка ребенка привлечь внимание, как правило – значимых взрослых. При краже ребенок неизбежно обращает внимание на себя, компенсирует его недостаток. Кроме того неумение взрослых синхронизировать требования к ребенку – это тое провоцирует у него чувство ненужности и заниженную самооценку.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делать: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Ежедневно уделять ребенку по 30-40 минут «включенного» времени, играть и заниматься вместе с ним, не отвлекаясь на посторонние дела.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у дошкольника занижена самооценка, следует проанализировать, какие требования взрослые предъявляют в семье – согласованы ли они между собой, соответствуют ли возрасту ребенка.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Важно подчеркивать успехи ребенка, хвалить его за достижения, лишний раз не акцентировать внимание на проступках, а также обязательно выполнять свои обещания.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34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548680"/>
            <a:ext cx="748883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Причина 3. Ребенок стремиться привлечь внимание сверстников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5-7 лет с помощью воровства может пытаться улучшить свое положение в коллективе – например, отомстить обидчику, особенно на фоне стресса. Эта причина особенно актуальна, когда у ребенка меняется окружение – он переходит в новый детский сад или новую группу.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делать: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Поговорите с ребенком о том, как знакомиться со сверстниками, как их заинтересовать. Используйте примеры из детской литературы о поведении ребенка в коллективе.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Важно разъяснить ребенку понятия «личная собственность», «ответственность», а также определить его зону ответственности – например, поливать цветок в его комнате,  помогать вытирать пыль при уборке.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Обсудите игровые ситуации, которые предполагают моральный выбор, оцените хорошие и плохие поступки героев этих ситуаций.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86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с двумя скругленными противолежащими углами 37"/>
          <p:cNvSpPr/>
          <p:nvPr/>
        </p:nvSpPr>
        <p:spPr>
          <a:xfrm>
            <a:off x="249682" y="5008496"/>
            <a:ext cx="8539291" cy="877233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 один из взрослых не одобряет воровство, не объясняя его находчивостью или смекалкой ребёнка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с двумя скругленными противолежащими углами 44"/>
          <p:cNvSpPr/>
          <p:nvPr/>
        </p:nvSpPr>
        <p:spPr>
          <a:xfrm>
            <a:off x="249682" y="969234"/>
            <a:ext cx="8539293" cy="576064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У ребёнка есть личные вещи, он воспринимает их как свою собственность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с двумя скругленными противолежащими углами 43"/>
          <p:cNvSpPr/>
          <p:nvPr/>
        </p:nvSpPr>
        <p:spPr>
          <a:xfrm>
            <a:off x="249683" y="80606"/>
            <a:ext cx="8539293" cy="720080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Ответьте на следующие утверждения для того, чтобы проанализировать взаимоотношения в семье и выстроить тактику поведения с ребёнком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7" name="Прямоугольник с двумя скругленными противолежащими углами 46"/>
          <p:cNvSpPr/>
          <p:nvPr/>
        </p:nvSpPr>
        <p:spPr>
          <a:xfrm>
            <a:off x="249682" y="1696180"/>
            <a:ext cx="8539293" cy="523972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ребёнка есть личное пространство, где он чувствует себя в безопасности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с двумя скругленными противолежащими углами 48"/>
          <p:cNvSpPr/>
          <p:nvPr/>
        </p:nvSpPr>
        <p:spPr>
          <a:xfrm>
            <a:off x="254977" y="2348429"/>
            <a:ext cx="8533999" cy="523972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ребёнка есть увлечения, к которым он явно проявляет интерес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с двумя скругленными противолежащими углами 49"/>
          <p:cNvSpPr/>
          <p:nvPr/>
        </p:nvSpPr>
        <p:spPr>
          <a:xfrm>
            <a:off x="249682" y="3018939"/>
            <a:ext cx="8539294" cy="523972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ребёнка есть друзья в группе детского сада или на площадке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с двумя скругленными противолежащими углами 50"/>
          <p:cNvSpPr/>
          <p:nvPr/>
        </p:nvSpPr>
        <p:spPr>
          <a:xfrm>
            <a:off x="260254" y="3731747"/>
            <a:ext cx="8528722" cy="489363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Ребёнок знает, что он «хороший», что его любят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с двумя скругленными противолежащими углами 51"/>
          <p:cNvSpPr/>
          <p:nvPr/>
        </p:nvSpPr>
        <p:spPr>
          <a:xfrm>
            <a:off x="263768" y="4369225"/>
            <a:ext cx="8525205" cy="504056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Ребёнок знает, что если эта игрушка «того мальчика», то её брать нельзя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249682" y="6020944"/>
            <a:ext cx="8539291" cy="720424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 один из членов семьи не показывает ребёнку негативный пример понимания «своего» и «чужого», условно – не приносит с работы «общую» бумагу и ручки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63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32138" y="172663"/>
            <a:ext cx="8424936" cy="865079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Шпаргалка для родителей «Что НЕЛЬЗЯ делать в случае детского воровства»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332138" y="1128511"/>
            <a:ext cx="8424936" cy="780104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Паниковать, считать, что инцидент свидетельствует о дурных наклонностях, испорченности ребёнка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32138" y="3701137"/>
            <a:ext cx="8424936" cy="515655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Называть ребёнка вором, оценивать его личность, а не поступок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32138" y="2602626"/>
            <a:ext cx="8424936" cy="454095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Публично отчитывать ребёнка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42491" y="3143021"/>
            <a:ext cx="8424936" cy="471816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Угрожать ребёнку последствиями – тюрьмой, полицией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332138" y="2001721"/>
            <a:ext cx="8424936" cy="513348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Сравнивать ребёнка с отрицательными персонажами, вешать ярлыки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342491" y="4303092"/>
            <a:ext cx="8418246" cy="513348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Сравнивать ребёнка с другими детьми, например, из неблагополучных семей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342491" y="4902740"/>
            <a:ext cx="8414583" cy="756912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Пускать ситуацию на самотёк, не обращать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нимания на проступок, не разъяснять ребёнку понятия собственности и ответственности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307313" y="5805264"/>
            <a:ext cx="8424936" cy="776698"/>
          </a:xfrm>
          <a:prstGeom prst="round2Diag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Припоминать проступок без серьёзной необходимости при других, не связанных с кражей ситуациях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98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45367</TotalTime>
  <Words>646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Детское воровство Причины, из-за которых дети  крадут чужие вещи</vt:lpstr>
      <vt:lpstr>Причина 1. У  ребенка не сформированы понятия «свое» и «чужое»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Детское воровство Причины, из-за которых дети  крадут чужие вещи</dc:title>
  <dc:creator>Admin</dc:creator>
  <cp:lastModifiedBy>Admin</cp:lastModifiedBy>
  <cp:revision>29</cp:revision>
  <dcterms:created xsi:type="dcterms:W3CDTF">2020-11-17T08:42:15Z</dcterms:created>
  <dcterms:modified xsi:type="dcterms:W3CDTF">2021-01-11T08:45:01Z</dcterms:modified>
</cp:coreProperties>
</file>