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5D7D3A15-EDD8-46C7-87F6-236B9A37FC9F}" type="datetimeFigureOut">
              <a:rPr lang="ru-RU" smtClean="0"/>
              <a:t>22.09.2019</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82E8DC03-2ACC-4EAE-AF3A-13793EABC405}" type="slidenum">
              <a:rPr lang="ru-RU" smtClean="0"/>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D7D3A15-EDD8-46C7-87F6-236B9A37FC9F}" type="datetimeFigureOut">
              <a:rPr lang="ru-RU" smtClean="0"/>
              <a:t>22.09.2019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2E8DC03-2ACC-4EAE-AF3A-13793EABC405}"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D7D3A15-EDD8-46C7-87F6-236B9A37FC9F}" type="datetimeFigureOut">
              <a:rPr lang="ru-RU" smtClean="0"/>
              <a:t>22.09.2019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2E8DC03-2ACC-4EAE-AF3A-13793EABC405}"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D7D3A15-EDD8-46C7-87F6-236B9A37FC9F}" type="datetimeFigureOut">
              <a:rPr lang="ru-RU" smtClean="0"/>
              <a:t>22.09.2019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2E8DC03-2ACC-4EAE-AF3A-13793EABC405}"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D7D3A15-EDD8-46C7-87F6-236B9A37FC9F}" type="datetimeFigureOut">
              <a:rPr lang="ru-RU" smtClean="0"/>
              <a:t>22.09.2019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82E8DC03-2ACC-4EAE-AF3A-13793EABC405}"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D7D3A15-EDD8-46C7-87F6-236B9A37FC9F}" type="datetimeFigureOut">
              <a:rPr lang="ru-RU" smtClean="0"/>
              <a:t>22.09.2019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2E8DC03-2ACC-4EAE-AF3A-13793EABC405}"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D7D3A15-EDD8-46C7-87F6-236B9A37FC9F}" type="datetimeFigureOut">
              <a:rPr lang="ru-RU" smtClean="0"/>
              <a:t>22.09.2019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2E8DC03-2ACC-4EAE-AF3A-13793EABC405}"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D7D3A15-EDD8-46C7-87F6-236B9A37FC9F}" type="datetimeFigureOut">
              <a:rPr lang="ru-RU" smtClean="0"/>
              <a:t>22.09.2019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2E8DC03-2ACC-4EAE-AF3A-13793EABC405}"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D7D3A15-EDD8-46C7-87F6-236B9A37FC9F}" type="datetimeFigureOut">
              <a:rPr lang="ru-RU" smtClean="0"/>
              <a:t>22.09.2019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2E8DC03-2ACC-4EAE-AF3A-13793EABC405}"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D7D3A15-EDD8-46C7-87F6-236B9A37FC9F}" type="datetimeFigureOut">
              <a:rPr lang="ru-RU" smtClean="0"/>
              <a:t>22.09.2019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2E8DC03-2ACC-4EAE-AF3A-13793EABC405}"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D7D3A15-EDD8-46C7-87F6-236B9A37FC9F}" type="datetimeFigureOut">
              <a:rPr lang="ru-RU" smtClean="0"/>
              <a:t>22.09.2019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2E8DC03-2ACC-4EAE-AF3A-13793EABC405}"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D7D3A15-EDD8-46C7-87F6-236B9A37FC9F}" type="datetimeFigureOut">
              <a:rPr lang="ru-RU" smtClean="0"/>
              <a:t>22.09.2019</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82E8DC03-2ACC-4EAE-AF3A-13793EABC405}"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60648"/>
            <a:ext cx="8229600" cy="1828800"/>
          </a:xfrm>
        </p:spPr>
        <p:txBody>
          <a:bodyPr>
            <a:normAutofit fontScale="90000"/>
          </a:bodyPr>
          <a:lstStyle/>
          <a:p>
            <a:r>
              <a:rPr lang="ru-RU" dirty="0"/>
              <a:t>э</a:t>
            </a:r>
            <a:r>
              <a:rPr lang="ru-RU" dirty="0" smtClean="0"/>
              <a:t>кспериментировать с родителями- это весело</a:t>
            </a:r>
            <a:endParaRPr lang="ru-RU" dirty="0"/>
          </a:p>
        </p:txBody>
      </p:sp>
      <p:sp>
        <p:nvSpPr>
          <p:cNvPr id="3" name="Подзаголовок 2"/>
          <p:cNvSpPr>
            <a:spLocks noGrp="1"/>
          </p:cNvSpPr>
          <p:nvPr>
            <p:ph type="subTitle" idx="1"/>
          </p:nvPr>
        </p:nvSpPr>
        <p:spPr>
          <a:xfrm>
            <a:off x="1403648" y="4797152"/>
            <a:ext cx="6400800" cy="1752600"/>
          </a:xfrm>
        </p:spPr>
        <p:txBody>
          <a:bodyPr>
            <a:normAutofit lnSpcReduction="10000"/>
          </a:bodyPr>
          <a:lstStyle/>
          <a:p>
            <a:r>
              <a:rPr lang="ru-RU" dirty="0" smtClean="0"/>
              <a:t>Подготовила для детей старшего дошкольного возраста педагог ГБДОУ детский сад №86 Приморского района Санкт-Петербурга </a:t>
            </a:r>
            <a:r>
              <a:rPr lang="ru-RU" dirty="0" err="1" smtClean="0"/>
              <a:t>Балдина</a:t>
            </a:r>
            <a:r>
              <a:rPr lang="ru-RU" dirty="0" smtClean="0"/>
              <a:t> С</a:t>
            </a:r>
            <a:r>
              <a:rPr lang="en-US" dirty="0" smtClean="0"/>
              <a:t>.</a:t>
            </a:r>
            <a:r>
              <a:rPr lang="ru-RU" dirty="0" smtClean="0"/>
              <a:t>В</a:t>
            </a:r>
            <a:endParaRPr lang="ru-RU" dirty="0"/>
          </a:p>
        </p:txBody>
      </p:sp>
    </p:spTree>
    <p:extLst>
      <p:ext uri="{BB962C8B-B14F-4D97-AF65-F5344CB8AC3E}">
        <p14:creationId xmlns:p14="http://schemas.microsoft.com/office/powerpoint/2010/main" val="2302534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Плавающее яйцо</a:t>
            </a:r>
          </a:p>
        </p:txBody>
      </p:sp>
      <p:sp>
        <p:nvSpPr>
          <p:cNvPr id="3" name="Текст 2"/>
          <p:cNvSpPr>
            <a:spLocks noGrp="1"/>
          </p:cNvSpPr>
          <p:nvPr>
            <p:ph type="body" idx="2"/>
          </p:nvPr>
        </p:nvSpPr>
        <p:spPr/>
        <p:txBody>
          <a:bodyPr/>
          <a:lstStyle/>
          <a:p>
            <a:r>
              <a:rPr lang="ru-RU" dirty="0"/>
              <a:t>Понадобятся:</a:t>
            </a:r>
          </a:p>
          <a:p>
            <a:endParaRPr lang="ru-RU" dirty="0"/>
          </a:p>
          <a:p>
            <a:r>
              <a:rPr lang="ru-RU" dirty="0"/>
              <a:t>2 стакана;</a:t>
            </a:r>
          </a:p>
          <a:p>
            <a:r>
              <a:rPr lang="ru-RU" dirty="0"/>
              <a:t>столовая ложка;</a:t>
            </a:r>
          </a:p>
          <a:p>
            <a:r>
              <a:rPr lang="ru-RU" dirty="0"/>
              <a:t>соль;</a:t>
            </a:r>
          </a:p>
          <a:p>
            <a:r>
              <a:rPr lang="ru-RU" dirty="0"/>
              <a:t>вода;</a:t>
            </a:r>
          </a:p>
          <a:p>
            <a:r>
              <a:rPr lang="ru-RU" dirty="0"/>
              <a:t>2 яйца.</a:t>
            </a:r>
          </a:p>
          <a:p>
            <a:r>
              <a:rPr lang="ru-RU" dirty="0"/>
              <a:t>Оба стакана нужно наполнить водой. В одном из них растворить 2 полные столовые ложки соли. Затем в стаканы следует опустить яйца. В обычной воде оно утонет, в соленой станет держаться на поверхности. Соль повышает плотность воды. Именно этим объясняется тот факт, что в морской воде плавать легче, чем в пресной.</a:t>
            </a:r>
          </a:p>
        </p:txBody>
      </p:sp>
      <p:pic>
        <p:nvPicPr>
          <p:cNvPr id="5" name="Объект 4"/>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3437242" y="1124744"/>
            <a:ext cx="5657772" cy="4320480"/>
          </a:xfrm>
        </p:spPr>
      </p:pic>
    </p:spTree>
    <p:extLst>
      <p:ext uri="{BB962C8B-B14F-4D97-AF65-F5344CB8AC3E}">
        <p14:creationId xmlns:p14="http://schemas.microsoft.com/office/powerpoint/2010/main" val="1870429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Домашняя радуга</a:t>
            </a:r>
          </a:p>
        </p:txBody>
      </p:sp>
      <p:sp>
        <p:nvSpPr>
          <p:cNvPr id="3" name="Текст 2"/>
          <p:cNvSpPr>
            <a:spLocks noGrp="1"/>
          </p:cNvSpPr>
          <p:nvPr>
            <p:ph type="body" idx="2"/>
          </p:nvPr>
        </p:nvSpPr>
        <p:spPr/>
        <p:txBody>
          <a:bodyPr/>
          <a:lstStyle/>
          <a:p>
            <a:r>
              <a:rPr lang="ru-RU" dirty="0"/>
              <a:t>Необходимо:</a:t>
            </a:r>
          </a:p>
          <a:p>
            <a:endParaRPr lang="ru-RU" dirty="0"/>
          </a:p>
          <a:p>
            <a:r>
              <a:rPr lang="ru-RU" dirty="0"/>
              <a:t>яркий естественный свет;</a:t>
            </a:r>
          </a:p>
          <a:p>
            <a:r>
              <a:rPr lang="ru-RU" dirty="0"/>
              <a:t>стакан;</a:t>
            </a:r>
          </a:p>
          <a:p>
            <a:r>
              <a:rPr lang="ru-RU" dirty="0"/>
              <a:t>вода;</a:t>
            </a:r>
          </a:p>
          <a:p>
            <a:r>
              <a:rPr lang="ru-RU" dirty="0"/>
              <a:t>высокая коробка или стул;</a:t>
            </a:r>
          </a:p>
          <a:p>
            <a:r>
              <a:rPr lang="ru-RU" dirty="0"/>
              <a:t>большой лист белой бумаги.</a:t>
            </a:r>
          </a:p>
          <a:p>
            <a:r>
              <a:rPr lang="ru-RU" dirty="0"/>
              <a:t>В солнечный день перед окном, впускающим яркий свет, на пол нужно положить бумагу. Рядом установить коробку (стул), сверху поставить наполненный водой стакан. На полу появится радуга. Чтобы увидеть цвета полностью, достаточно подвигать бумагу и поймать ее. Прозрачная емкость с водой является призмой, раскладывающей луч на части спектра.</a:t>
            </a:r>
          </a:p>
        </p:txBody>
      </p:sp>
      <p:pic>
        <p:nvPicPr>
          <p:cNvPr id="5" name="Объект 4"/>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3419872" y="1556792"/>
            <a:ext cx="5566262" cy="3024336"/>
          </a:xfrm>
        </p:spPr>
      </p:pic>
    </p:spTree>
    <p:extLst>
      <p:ext uri="{BB962C8B-B14F-4D97-AF65-F5344CB8AC3E}">
        <p14:creationId xmlns:p14="http://schemas.microsoft.com/office/powerpoint/2010/main" val="1136729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Карандаши</a:t>
            </a:r>
          </a:p>
        </p:txBody>
      </p:sp>
      <p:sp>
        <p:nvSpPr>
          <p:cNvPr id="3" name="Текст 2"/>
          <p:cNvSpPr>
            <a:spLocks noGrp="1"/>
          </p:cNvSpPr>
          <p:nvPr>
            <p:ph type="body" idx="2"/>
          </p:nvPr>
        </p:nvSpPr>
        <p:spPr/>
        <p:txBody>
          <a:bodyPr>
            <a:normAutofit fontScale="92500"/>
          </a:bodyPr>
          <a:lstStyle/>
          <a:p>
            <a:r>
              <a:rPr lang="ru-RU" dirty="0"/>
              <a:t>Понадобится: полиэтиленовый пакет, простые карандаши, вода.</a:t>
            </a:r>
          </a:p>
          <a:p>
            <a:endParaRPr lang="ru-RU" dirty="0"/>
          </a:p>
          <a:p>
            <a:r>
              <a:rPr lang="ru-RU" dirty="0"/>
              <a:t>Опыт: Наливаем воду в полиэтиленовый пакет наполовину. Карандашом протыкаем пакет насквозь в том месте, где он заполнен водой.</a:t>
            </a:r>
          </a:p>
          <a:p>
            <a:endParaRPr lang="ru-RU" dirty="0"/>
          </a:p>
          <a:p>
            <a:r>
              <a:rPr lang="ru-RU" dirty="0"/>
              <a:t>Объяснение: Если полиэтиленовый пакет проткнуть и потом залить в него воду, она будет выливаться через отверстия. Но если пакет сначала наполнить водой наполовину и затем проткнуть его острым предметом так, что бы предмет остался воткнутым в пакет, то вода вытекать через эти отверстия почти не будет. Это связано с тем, что при разрыве полиэтилена его молекулы притягиваются ближе друг к другу. В нашем случае, полиэтилен затягивается вокруг карандашей.</a:t>
            </a:r>
          </a:p>
        </p:txBody>
      </p:sp>
      <p:pic>
        <p:nvPicPr>
          <p:cNvPr id="5" name="Объект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491880" y="1340768"/>
            <a:ext cx="5458478" cy="4464496"/>
          </a:xfrm>
        </p:spPr>
      </p:pic>
    </p:spTree>
    <p:extLst>
      <p:ext uri="{BB962C8B-B14F-4D97-AF65-F5344CB8AC3E}">
        <p14:creationId xmlns:p14="http://schemas.microsoft.com/office/powerpoint/2010/main" val="3299102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Кристаллические леденцы</a:t>
            </a:r>
          </a:p>
        </p:txBody>
      </p:sp>
      <p:sp>
        <p:nvSpPr>
          <p:cNvPr id="3" name="Текст 2"/>
          <p:cNvSpPr>
            <a:spLocks noGrp="1"/>
          </p:cNvSpPr>
          <p:nvPr>
            <p:ph type="body" idx="2"/>
          </p:nvPr>
        </p:nvSpPr>
        <p:spPr/>
        <p:txBody>
          <a:bodyPr>
            <a:normAutofit fontScale="70000" lnSpcReduction="20000"/>
          </a:bodyPr>
          <a:lstStyle/>
          <a:p>
            <a:r>
              <a:rPr lang="ru-RU" dirty="0"/>
              <a:t>Понадобится: 2 стакана воды, 5 стаканов сахара, деревянные палочки для мини-шашлычков, плотная бумага, прозрачные стаканы, кастрюля, пищевые красители.</a:t>
            </a:r>
          </a:p>
          <a:p>
            <a:endParaRPr lang="ru-RU" dirty="0"/>
          </a:p>
          <a:p>
            <a:r>
              <a:rPr lang="ru-RU" dirty="0"/>
              <a:t>Опыт: В четверти стакана воды сварите сахарный сироп с парой столовых ложек сахара. Высыпьте немного сахара на бумагу. Затем нужно обмакнуть палочку в сироп и собрать ею сахаринки. Далее распределите их равномерно на палочке.</a:t>
            </a:r>
          </a:p>
          <a:p>
            <a:endParaRPr lang="ru-RU" dirty="0"/>
          </a:p>
          <a:p>
            <a:r>
              <a:rPr lang="ru-RU" dirty="0"/>
              <a:t>Оставьте палочки на ночь сушиться. Утром в 2 стаканах воды на огне растворите 5 стаканов сахара. Минут на 15 можно оставить сироп остывать, но сильно остыть он не должен, иначе кристаллы не будут расти. Потом разлейте его по банкам и добавьте разные пищевые красители. Заготовленные палочки опустите в банку с сиропом так, чтобы они не касались стенок и дна банки, в этом поможет бельевая прищепка.</a:t>
            </a:r>
          </a:p>
          <a:p>
            <a:endParaRPr lang="ru-RU" dirty="0"/>
          </a:p>
          <a:p>
            <a:r>
              <a:rPr lang="ru-RU" dirty="0"/>
              <a:t>Далее остается только ждать, наблюдать за процессом, а потом — съесть получившееся лакомство.</a:t>
            </a:r>
          </a:p>
          <a:p>
            <a:endParaRPr lang="ru-RU" dirty="0"/>
          </a:p>
          <a:p>
            <a:r>
              <a:rPr lang="ru-RU" dirty="0"/>
              <a:t>Объяснение: С остыванием воды растворимость сахара понижается, и он начинает выпадать в осадок и оседать на стенках сосуда и на вашей палочке с затравкой из сахарных крупинок.</a:t>
            </a:r>
          </a:p>
        </p:txBody>
      </p:sp>
      <p:pic>
        <p:nvPicPr>
          <p:cNvPr id="5" name="Объект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419872" y="1052736"/>
            <a:ext cx="5588602" cy="4176464"/>
          </a:xfrm>
        </p:spPr>
      </p:pic>
    </p:spTree>
    <p:extLst>
      <p:ext uri="{BB962C8B-B14F-4D97-AF65-F5344CB8AC3E}">
        <p14:creationId xmlns:p14="http://schemas.microsoft.com/office/powerpoint/2010/main" val="2296725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Эксперимент с шариком</a:t>
            </a:r>
            <a:br>
              <a:rPr lang="ru-RU" dirty="0"/>
            </a:br>
            <a:endParaRPr lang="ru-RU" dirty="0"/>
          </a:p>
        </p:txBody>
      </p:sp>
      <p:sp>
        <p:nvSpPr>
          <p:cNvPr id="3" name="Текст 2"/>
          <p:cNvSpPr>
            <a:spLocks noGrp="1"/>
          </p:cNvSpPr>
          <p:nvPr>
            <p:ph type="body" idx="2"/>
          </p:nvPr>
        </p:nvSpPr>
        <p:spPr/>
        <p:txBody>
          <a:bodyPr>
            <a:normAutofit lnSpcReduction="10000"/>
          </a:bodyPr>
          <a:lstStyle/>
          <a:p>
            <a:r>
              <a:rPr lang="ru-RU" dirty="0"/>
              <a:t>Вам понадобятся:</a:t>
            </a:r>
          </a:p>
          <a:p>
            <a:endParaRPr lang="ru-RU" dirty="0"/>
          </a:p>
          <a:p>
            <a:r>
              <a:rPr lang="ru-RU" dirty="0"/>
              <a:t>Воздушный шарик</a:t>
            </a:r>
          </a:p>
          <a:p>
            <a:r>
              <a:rPr lang="ru-RU" dirty="0"/>
              <a:t>Апельсин.</a:t>
            </a:r>
          </a:p>
          <a:p>
            <a:r>
              <a:rPr lang="ru-RU" dirty="0"/>
              <a:t>Инструкция:</a:t>
            </a:r>
          </a:p>
          <a:p>
            <a:endParaRPr lang="ru-RU" dirty="0"/>
          </a:p>
          <a:p>
            <a:r>
              <a:rPr lang="ru-RU" dirty="0"/>
              <a:t>1. Надуйте воздушный шарик.</a:t>
            </a:r>
          </a:p>
          <a:p>
            <a:endParaRPr lang="ru-RU" dirty="0"/>
          </a:p>
          <a:p>
            <a:r>
              <a:rPr lang="ru-RU" dirty="0"/>
              <a:t>2. Почистите апельсин, но апельсиновую шкурку (цедру) не выбрасывайте.</a:t>
            </a:r>
          </a:p>
          <a:p>
            <a:endParaRPr lang="ru-RU" dirty="0"/>
          </a:p>
          <a:p>
            <a:r>
              <a:rPr lang="ru-RU" dirty="0"/>
              <a:t>3. Выжмите апельсиновую цедру над шариком, после чего он лопнет.</a:t>
            </a:r>
          </a:p>
          <a:p>
            <a:endParaRPr lang="ru-RU" dirty="0"/>
          </a:p>
          <a:p>
            <a:r>
              <a:rPr lang="ru-RU" dirty="0"/>
              <a:t>Объяснение.</a:t>
            </a:r>
          </a:p>
          <a:p>
            <a:endParaRPr lang="ru-RU" dirty="0"/>
          </a:p>
          <a:p>
            <a:r>
              <a:rPr lang="ru-RU" dirty="0"/>
              <a:t>Цедра апельсина содержит вещество </a:t>
            </a:r>
            <a:r>
              <a:rPr lang="ru-RU" dirty="0" err="1"/>
              <a:t>лимонен</a:t>
            </a:r>
            <a:r>
              <a:rPr lang="ru-RU" dirty="0"/>
              <a:t>. Он способен растворять резину, что и происходит с шариком.</a:t>
            </a:r>
          </a:p>
        </p:txBody>
      </p:sp>
      <p:pic>
        <p:nvPicPr>
          <p:cNvPr id="5" name="Объект 4"/>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3347864" y="1700808"/>
            <a:ext cx="5679612" cy="3168352"/>
          </a:xfrm>
        </p:spPr>
      </p:pic>
    </p:spTree>
    <p:extLst>
      <p:ext uri="{BB962C8B-B14F-4D97-AF65-F5344CB8AC3E}">
        <p14:creationId xmlns:p14="http://schemas.microsoft.com/office/powerpoint/2010/main" val="1796351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Лавовая лампа</a:t>
            </a:r>
          </a:p>
        </p:txBody>
      </p:sp>
      <p:sp>
        <p:nvSpPr>
          <p:cNvPr id="3" name="Текст 2"/>
          <p:cNvSpPr>
            <a:spLocks noGrp="1"/>
          </p:cNvSpPr>
          <p:nvPr>
            <p:ph type="body" idx="2"/>
          </p:nvPr>
        </p:nvSpPr>
        <p:spPr/>
        <p:txBody>
          <a:bodyPr>
            <a:normAutofit fontScale="92500" lnSpcReduction="10000"/>
          </a:bodyPr>
          <a:lstStyle/>
          <a:p>
            <a:r>
              <a:rPr lang="ru-RU" dirty="0"/>
              <a:t>Нужны: Соль, вода, стакан растительного масла, несколько пищевых красителей, большой прозрачный стакан или стеклянная банка.</a:t>
            </a:r>
          </a:p>
          <a:p>
            <a:endParaRPr lang="ru-RU" dirty="0"/>
          </a:p>
          <a:p>
            <a:r>
              <a:rPr lang="ru-RU" dirty="0"/>
              <a:t>Опыт: Стакан на 2/3 наполнить водой, вылить в воду растительное масло. Масло будет плавать по поверхности. Добавьте пищевой краситель к воде и маслу. Потом медленно всыпьте 1 чайную ложку соли.</a:t>
            </a:r>
          </a:p>
          <a:p>
            <a:endParaRPr lang="ru-RU" dirty="0"/>
          </a:p>
          <a:p>
            <a:r>
              <a:rPr lang="ru-RU" dirty="0"/>
              <a:t>Объяснение: Масло легче воды, поэтому плавает по поверхности, но соль тяжелее масла, поэтому, когда добавляете соль в стакан, масло вместе с солью начинает опускаться на дно. Когда соль распадается, она отпускает частицы масла и те поднимаются на поверхность. Пищевой краситель поможет сделать опыт более наглядным и зрелищным.</a:t>
            </a:r>
          </a:p>
        </p:txBody>
      </p:sp>
      <p:pic>
        <p:nvPicPr>
          <p:cNvPr id="5" name="Объект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419872" y="1268760"/>
            <a:ext cx="5670446" cy="4248472"/>
          </a:xfrm>
        </p:spPr>
      </p:pic>
    </p:spTree>
    <p:extLst>
      <p:ext uri="{BB962C8B-B14F-4D97-AF65-F5344CB8AC3E}">
        <p14:creationId xmlns:p14="http://schemas.microsoft.com/office/powerpoint/2010/main" val="3250510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Выращиваем кристаллы</a:t>
            </a:r>
          </a:p>
        </p:txBody>
      </p:sp>
      <p:sp>
        <p:nvSpPr>
          <p:cNvPr id="3" name="Текст 2"/>
          <p:cNvSpPr>
            <a:spLocks noGrp="1"/>
          </p:cNvSpPr>
          <p:nvPr>
            <p:ph type="body" idx="2"/>
          </p:nvPr>
        </p:nvSpPr>
        <p:spPr/>
        <p:txBody>
          <a:bodyPr>
            <a:normAutofit fontScale="85000" lnSpcReduction="10000"/>
          </a:bodyPr>
          <a:lstStyle/>
          <a:p>
            <a:r>
              <a:rPr lang="ru-RU" dirty="0"/>
              <a:t>Нужны: Соль, вода, проволока.</a:t>
            </a:r>
          </a:p>
          <a:p>
            <a:endParaRPr lang="ru-RU" dirty="0"/>
          </a:p>
          <a:p>
            <a:r>
              <a:rPr lang="ru-RU" dirty="0"/>
              <a:t>Опыт: Чтобы получить кристаллы, нужно приготовить перенасыщенный раствор соли — такой, в котором при добавлении новой порции соль не растворяется. При этом нужно поддерживать раствор теплым. Чтобы процесс шел лучше, желательно, чтобы вода была дистиллированная. Когда раствор будет готов, его надо перелить в новую емкость, чтобы избавиться от мусора, который всегда есть в соли. Далее в раствор можно опустить проволочку с маленькой петелькой на конце. Поставить банку в теплое место, чтобы жидкость остывала медленнее. Через несколько дней на проволочке вырастут красивые соляные кристаллы. Если наловчиться, можно выращивать довольно крупные кристаллы или узорные поделки на скрученной проволоке.</a:t>
            </a:r>
          </a:p>
          <a:p>
            <a:endParaRPr lang="ru-RU" dirty="0"/>
          </a:p>
          <a:p>
            <a:r>
              <a:rPr lang="ru-RU" dirty="0"/>
              <a:t>Объяснение: С остыванием воды растворимость соли понижается, и она начинает выпадать в осадок и оседать на стенках сосуда и на вашей проволочке.</a:t>
            </a:r>
          </a:p>
        </p:txBody>
      </p:sp>
      <p:pic>
        <p:nvPicPr>
          <p:cNvPr id="5" name="Объект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475045" y="1484784"/>
            <a:ext cx="5652120" cy="3959206"/>
          </a:xfrm>
        </p:spPr>
      </p:pic>
    </p:spTree>
    <p:extLst>
      <p:ext uri="{BB962C8B-B14F-4D97-AF65-F5344CB8AC3E}">
        <p14:creationId xmlns:p14="http://schemas.microsoft.com/office/powerpoint/2010/main" val="293877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Цветное молоко</a:t>
            </a:r>
          </a:p>
        </p:txBody>
      </p:sp>
      <p:sp>
        <p:nvSpPr>
          <p:cNvPr id="3" name="Текст 2"/>
          <p:cNvSpPr>
            <a:spLocks noGrp="1"/>
          </p:cNvSpPr>
          <p:nvPr>
            <p:ph type="body" idx="2"/>
          </p:nvPr>
        </p:nvSpPr>
        <p:spPr/>
        <p:txBody>
          <a:bodyPr/>
          <a:lstStyle/>
          <a:p>
            <a:r>
              <a:rPr lang="ru-RU" dirty="0"/>
              <a:t>Нужны: Цельное молоко, пищевые красители, жидкое моющее средство, ватные палочки, тарелка.</a:t>
            </a:r>
          </a:p>
          <a:p>
            <a:endParaRPr lang="ru-RU" dirty="0"/>
          </a:p>
          <a:p>
            <a:r>
              <a:rPr lang="ru-RU" dirty="0"/>
              <a:t>Опыт: Налить молоко в тарелку, добавить несколько капель красителей. Потом надо взять ватную палочку, окунуть в моющее средство и коснуться палочкой в самый центр тарелки с молоком. Молоко начнет двигаться, а цвета — перемешиваться.</a:t>
            </a:r>
          </a:p>
          <a:p>
            <a:endParaRPr lang="ru-RU" dirty="0"/>
          </a:p>
          <a:p>
            <a:r>
              <a:rPr lang="ru-RU" dirty="0"/>
              <a:t>Объяснение: Моющее средство вступает в реакцию с молекулами жира в молоке и приводит их в движение. Именно поэтому для опыта не подходит обезжиренное молоко.</a:t>
            </a:r>
          </a:p>
        </p:txBody>
      </p:sp>
      <p:pic>
        <p:nvPicPr>
          <p:cNvPr id="5" name="Объект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635896" y="692696"/>
            <a:ext cx="5111750" cy="5111750"/>
          </a:xfrm>
        </p:spPr>
      </p:pic>
    </p:spTree>
    <p:extLst>
      <p:ext uri="{BB962C8B-B14F-4D97-AF65-F5344CB8AC3E}">
        <p14:creationId xmlns:p14="http://schemas.microsoft.com/office/powerpoint/2010/main" val="33109062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37</TotalTime>
  <Words>894</Words>
  <Application>Microsoft Office PowerPoint</Application>
  <PresentationFormat>Экран (4:3)</PresentationFormat>
  <Paragraphs>70</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Апекс</vt:lpstr>
      <vt:lpstr>экспериментировать с родителями- это весело</vt:lpstr>
      <vt:lpstr>Плавающее яйцо</vt:lpstr>
      <vt:lpstr>Домашняя радуга</vt:lpstr>
      <vt:lpstr>Карандаши</vt:lpstr>
      <vt:lpstr>Кристаллические леденцы</vt:lpstr>
      <vt:lpstr>Эксперимент с шариком </vt:lpstr>
      <vt:lpstr>Лавовая лампа</vt:lpstr>
      <vt:lpstr>Выращиваем кристаллы</vt:lpstr>
      <vt:lpstr>Цветное молоко</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Занимательные физические опыты</dc:title>
  <dc:creator>Admin</dc:creator>
  <cp:lastModifiedBy>Admin</cp:lastModifiedBy>
  <cp:revision>4</cp:revision>
  <dcterms:created xsi:type="dcterms:W3CDTF">2019-09-22T14:38:32Z</dcterms:created>
  <dcterms:modified xsi:type="dcterms:W3CDTF">2019-09-22T15:16:00Z</dcterms:modified>
</cp:coreProperties>
</file>