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2" r:id="rId7"/>
    <p:sldId id="261" r:id="rId8"/>
    <p:sldId id="260" r:id="rId9"/>
    <p:sldId id="264" r:id="rId10"/>
    <p:sldId id="269" r:id="rId11"/>
    <p:sldId id="268" r:id="rId12"/>
    <p:sldId id="267" r:id="rId13"/>
    <p:sldId id="266" r:id="rId14"/>
    <p:sldId id="265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60" d="100"/>
          <a:sy n="60" d="100"/>
        </p:scale>
        <p:origin x="124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png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121D4A-CC5C-4BB2-A7E6-B060AECA60E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BBB973D6-3FD3-4BED-BB53-960B7282ACA5}">
      <dgm:prSet phldrT="[Текст]"/>
      <dgm:spPr/>
      <dgm:t>
        <a:bodyPr/>
        <a:lstStyle/>
        <a:p>
          <a:r>
            <a:rPr lang="ru-RU" dirty="0" smtClean="0"/>
            <a:t>Использование ИКТ при организации </a:t>
          </a:r>
          <a:r>
            <a:rPr lang="ru-RU" dirty="0" err="1" smtClean="0"/>
            <a:t>воспитательно</a:t>
          </a:r>
          <a:r>
            <a:rPr lang="ru-RU" dirty="0" smtClean="0"/>
            <a:t>-образовательного процесса с детьми</a:t>
          </a:r>
          <a:endParaRPr lang="ru-RU" dirty="0"/>
        </a:p>
      </dgm:t>
    </dgm:pt>
    <dgm:pt modelId="{4F3DDB4B-034B-4A30-A66B-1E1BCD177D89}" type="parTrans" cxnId="{EA26D772-D603-487E-8A16-26AD108F67CA}">
      <dgm:prSet/>
      <dgm:spPr/>
      <dgm:t>
        <a:bodyPr/>
        <a:lstStyle/>
        <a:p>
          <a:endParaRPr lang="ru-RU"/>
        </a:p>
      </dgm:t>
    </dgm:pt>
    <dgm:pt modelId="{EF5B1A77-C017-44A0-9B83-7A8F72223FDD}" type="sibTrans" cxnId="{EA26D772-D603-487E-8A16-26AD108F67CA}">
      <dgm:prSet/>
      <dgm:spPr/>
      <dgm:t>
        <a:bodyPr/>
        <a:lstStyle/>
        <a:p>
          <a:endParaRPr lang="ru-RU"/>
        </a:p>
      </dgm:t>
    </dgm:pt>
    <dgm:pt modelId="{2291A47B-0B69-42BA-A0F7-559F5DEB8417}">
      <dgm:prSet phldrT="[Текст]"/>
      <dgm:spPr/>
      <dgm:t>
        <a:bodyPr/>
        <a:lstStyle/>
        <a:p>
          <a:r>
            <a:rPr lang="ru-RU" dirty="0" smtClean="0"/>
            <a:t>- использование ИКТ в процессе взаимодействия ДОУ (педагога) с родителями;</a:t>
          </a:r>
          <a:endParaRPr lang="ru-RU" dirty="0"/>
        </a:p>
      </dgm:t>
    </dgm:pt>
    <dgm:pt modelId="{193BEE8F-AC10-41AC-B1F1-273B3E5D2232}" type="parTrans" cxnId="{75CFA989-084C-43A8-A84D-4CB537855D0F}">
      <dgm:prSet/>
      <dgm:spPr/>
      <dgm:t>
        <a:bodyPr/>
        <a:lstStyle/>
        <a:p>
          <a:endParaRPr lang="ru-RU"/>
        </a:p>
      </dgm:t>
    </dgm:pt>
    <dgm:pt modelId="{08245A70-3993-4D1D-BE6A-191298D05B51}" type="sibTrans" cxnId="{75CFA989-084C-43A8-A84D-4CB537855D0F}">
      <dgm:prSet/>
      <dgm:spPr/>
      <dgm:t>
        <a:bodyPr/>
        <a:lstStyle/>
        <a:p>
          <a:endParaRPr lang="ru-RU"/>
        </a:p>
      </dgm:t>
    </dgm:pt>
    <dgm:pt modelId="{3412FF2E-C6D2-48BC-ABB6-F1AAC482FC28}">
      <dgm:prSet/>
      <dgm:spPr/>
      <dgm:t>
        <a:bodyPr/>
        <a:lstStyle/>
        <a:p>
          <a:r>
            <a:rPr lang="ru-RU" smtClean="0"/>
            <a:t>использование ИКТ в процессе и организации методической работы с педагогическими кадрами.</a:t>
          </a:r>
          <a:endParaRPr lang="ru-RU"/>
        </a:p>
      </dgm:t>
    </dgm:pt>
    <dgm:pt modelId="{9C9AD1E5-DB15-4F48-A031-21148A3809DC}" type="parTrans" cxnId="{68A3076B-7A59-414B-87E0-31857FB18C6D}">
      <dgm:prSet/>
      <dgm:spPr/>
      <dgm:t>
        <a:bodyPr/>
        <a:lstStyle/>
        <a:p>
          <a:endParaRPr lang="ru-RU"/>
        </a:p>
      </dgm:t>
    </dgm:pt>
    <dgm:pt modelId="{554AFBA4-3213-4C40-B45C-CDF830FF1AFA}" type="sibTrans" cxnId="{68A3076B-7A59-414B-87E0-31857FB18C6D}">
      <dgm:prSet/>
      <dgm:spPr/>
      <dgm:t>
        <a:bodyPr/>
        <a:lstStyle/>
        <a:p>
          <a:endParaRPr lang="ru-RU"/>
        </a:p>
      </dgm:t>
    </dgm:pt>
    <dgm:pt modelId="{003FE720-BDEC-43AA-A73F-DB2CFE501F97}" type="pres">
      <dgm:prSet presAssocID="{5F121D4A-CC5C-4BB2-A7E6-B060AECA60EC}" presName="linearFlow" presStyleCnt="0">
        <dgm:presLayoutVars>
          <dgm:dir/>
          <dgm:resizeHandles val="exact"/>
        </dgm:presLayoutVars>
      </dgm:prSet>
      <dgm:spPr/>
    </dgm:pt>
    <dgm:pt modelId="{620C71AE-8962-4FDA-ABCD-58C9704AC74C}" type="pres">
      <dgm:prSet presAssocID="{BBB973D6-3FD3-4BED-BB53-960B7282ACA5}" presName="composite" presStyleCnt="0"/>
      <dgm:spPr/>
    </dgm:pt>
    <dgm:pt modelId="{AAA96C1C-EC7D-42D4-B87F-9007C2193B4D}" type="pres">
      <dgm:prSet presAssocID="{BBB973D6-3FD3-4BED-BB53-960B7282ACA5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6C3AA5A-A373-4B71-819B-BCF28D84A9A1}" type="pres">
      <dgm:prSet presAssocID="{BBB973D6-3FD3-4BED-BB53-960B7282ACA5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73B115-99CD-4EE6-ACD8-4190C8F9BCB7}" type="pres">
      <dgm:prSet presAssocID="{EF5B1A77-C017-44A0-9B83-7A8F72223FDD}" presName="spacing" presStyleCnt="0"/>
      <dgm:spPr/>
    </dgm:pt>
    <dgm:pt modelId="{9C4F29DA-4D58-4B92-9519-1E1327D19C68}" type="pres">
      <dgm:prSet presAssocID="{2291A47B-0B69-42BA-A0F7-559F5DEB8417}" presName="composite" presStyleCnt="0"/>
      <dgm:spPr/>
    </dgm:pt>
    <dgm:pt modelId="{B116DC78-822B-4BBB-AD5D-B4F9731F08AB}" type="pres">
      <dgm:prSet presAssocID="{2291A47B-0B69-42BA-A0F7-559F5DEB8417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EF6D9177-3E44-464E-8B7C-E9D4BFEFF845}" type="pres">
      <dgm:prSet presAssocID="{2291A47B-0B69-42BA-A0F7-559F5DEB8417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4B7D4-8942-4BBB-BB42-5D02D6FF4AD7}" type="pres">
      <dgm:prSet presAssocID="{08245A70-3993-4D1D-BE6A-191298D05B51}" presName="spacing" presStyleCnt="0"/>
      <dgm:spPr/>
    </dgm:pt>
    <dgm:pt modelId="{03C38711-E224-41A5-97D2-6C936D1F1AF4}" type="pres">
      <dgm:prSet presAssocID="{3412FF2E-C6D2-48BC-ABB6-F1AAC482FC28}" presName="composite" presStyleCnt="0"/>
      <dgm:spPr/>
    </dgm:pt>
    <dgm:pt modelId="{A2BE8B92-EB63-4BB1-9676-635F16F222F7}" type="pres">
      <dgm:prSet presAssocID="{3412FF2E-C6D2-48BC-ABB6-F1AAC482FC28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163CA91-99C5-41B8-9D76-CFC76EFA479C}" type="pres">
      <dgm:prSet presAssocID="{3412FF2E-C6D2-48BC-ABB6-F1AAC482FC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E4E673-0122-4D97-A2E9-BA686E0B9CB6}" type="presOf" srcId="{3412FF2E-C6D2-48BC-ABB6-F1AAC482FC28}" destId="{6163CA91-99C5-41B8-9D76-CFC76EFA479C}" srcOrd="0" destOrd="0" presId="urn:microsoft.com/office/officeart/2005/8/layout/vList3"/>
    <dgm:cxn modelId="{F59DC543-45F3-4AC8-A269-EDB93A60F726}" type="presOf" srcId="{BBB973D6-3FD3-4BED-BB53-960B7282ACA5}" destId="{06C3AA5A-A373-4B71-819B-BCF28D84A9A1}" srcOrd="0" destOrd="0" presId="urn:microsoft.com/office/officeart/2005/8/layout/vList3"/>
    <dgm:cxn modelId="{EA26D772-D603-487E-8A16-26AD108F67CA}" srcId="{5F121D4A-CC5C-4BB2-A7E6-B060AECA60EC}" destId="{BBB973D6-3FD3-4BED-BB53-960B7282ACA5}" srcOrd="0" destOrd="0" parTransId="{4F3DDB4B-034B-4A30-A66B-1E1BCD177D89}" sibTransId="{EF5B1A77-C017-44A0-9B83-7A8F72223FDD}"/>
    <dgm:cxn modelId="{1ABDA850-3B85-4AB7-B58E-14BD06118712}" type="presOf" srcId="{2291A47B-0B69-42BA-A0F7-559F5DEB8417}" destId="{EF6D9177-3E44-464E-8B7C-E9D4BFEFF845}" srcOrd="0" destOrd="0" presId="urn:microsoft.com/office/officeart/2005/8/layout/vList3"/>
    <dgm:cxn modelId="{75CFA989-084C-43A8-A84D-4CB537855D0F}" srcId="{5F121D4A-CC5C-4BB2-A7E6-B060AECA60EC}" destId="{2291A47B-0B69-42BA-A0F7-559F5DEB8417}" srcOrd="1" destOrd="0" parTransId="{193BEE8F-AC10-41AC-B1F1-273B3E5D2232}" sibTransId="{08245A70-3993-4D1D-BE6A-191298D05B51}"/>
    <dgm:cxn modelId="{F4C97F69-0AB5-48E7-81CD-21EDD6229A62}" type="presOf" srcId="{5F121D4A-CC5C-4BB2-A7E6-B060AECA60EC}" destId="{003FE720-BDEC-43AA-A73F-DB2CFE501F97}" srcOrd="0" destOrd="0" presId="urn:microsoft.com/office/officeart/2005/8/layout/vList3"/>
    <dgm:cxn modelId="{68A3076B-7A59-414B-87E0-31857FB18C6D}" srcId="{5F121D4A-CC5C-4BB2-A7E6-B060AECA60EC}" destId="{3412FF2E-C6D2-48BC-ABB6-F1AAC482FC28}" srcOrd="2" destOrd="0" parTransId="{9C9AD1E5-DB15-4F48-A031-21148A3809DC}" sibTransId="{554AFBA4-3213-4C40-B45C-CDF830FF1AFA}"/>
    <dgm:cxn modelId="{A6E89137-EDFF-430A-9284-29134408764D}" type="presParOf" srcId="{003FE720-BDEC-43AA-A73F-DB2CFE501F97}" destId="{620C71AE-8962-4FDA-ABCD-58C9704AC74C}" srcOrd="0" destOrd="0" presId="urn:microsoft.com/office/officeart/2005/8/layout/vList3"/>
    <dgm:cxn modelId="{CD639E11-75E1-4353-B1A1-2AAAB9B33FD7}" type="presParOf" srcId="{620C71AE-8962-4FDA-ABCD-58C9704AC74C}" destId="{AAA96C1C-EC7D-42D4-B87F-9007C2193B4D}" srcOrd="0" destOrd="0" presId="urn:microsoft.com/office/officeart/2005/8/layout/vList3"/>
    <dgm:cxn modelId="{4832EE0F-BE6C-4573-8540-B5D7BC6AF15B}" type="presParOf" srcId="{620C71AE-8962-4FDA-ABCD-58C9704AC74C}" destId="{06C3AA5A-A373-4B71-819B-BCF28D84A9A1}" srcOrd="1" destOrd="0" presId="urn:microsoft.com/office/officeart/2005/8/layout/vList3"/>
    <dgm:cxn modelId="{077B9334-5650-4053-BAE2-577B7AE00ACD}" type="presParOf" srcId="{003FE720-BDEC-43AA-A73F-DB2CFE501F97}" destId="{E973B115-99CD-4EE6-ACD8-4190C8F9BCB7}" srcOrd="1" destOrd="0" presId="urn:microsoft.com/office/officeart/2005/8/layout/vList3"/>
    <dgm:cxn modelId="{12737517-7A9B-484C-B280-8E5E1D9376F9}" type="presParOf" srcId="{003FE720-BDEC-43AA-A73F-DB2CFE501F97}" destId="{9C4F29DA-4D58-4B92-9519-1E1327D19C68}" srcOrd="2" destOrd="0" presId="urn:microsoft.com/office/officeart/2005/8/layout/vList3"/>
    <dgm:cxn modelId="{5CAE7B33-7632-45BD-99F7-2A85BBEE2AB1}" type="presParOf" srcId="{9C4F29DA-4D58-4B92-9519-1E1327D19C68}" destId="{B116DC78-822B-4BBB-AD5D-B4F9731F08AB}" srcOrd="0" destOrd="0" presId="urn:microsoft.com/office/officeart/2005/8/layout/vList3"/>
    <dgm:cxn modelId="{4361AC0C-F876-48BB-907A-1E34BFBF3C43}" type="presParOf" srcId="{9C4F29DA-4D58-4B92-9519-1E1327D19C68}" destId="{EF6D9177-3E44-464E-8B7C-E9D4BFEFF845}" srcOrd="1" destOrd="0" presId="urn:microsoft.com/office/officeart/2005/8/layout/vList3"/>
    <dgm:cxn modelId="{C79CBEFB-00BE-4A95-A1DD-E779EFC38AF4}" type="presParOf" srcId="{003FE720-BDEC-43AA-A73F-DB2CFE501F97}" destId="{2DB4B7D4-8942-4BBB-BB42-5D02D6FF4AD7}" srcOrd="3" destOrd="0" presId="urn:microsoft.com/office/officeart/2005/8/layout/vList3"/>
    <dgm:cxn modelId="{16DC3AF2-16C8-47B0-9893-5DB16A755742}" type="presParOf" srcId="{003FE720-BDEC-43AA-A73F-DB2CFE501F97}" destId="{03C38711-E224-41A5-97D2-6C936D1F1AF4}" srcOrd="4" destOrd="0" presId="urn:microsoft.com/office/officeart/2005/8/layout/vList3"/>
    <dgm:cxn modelId="{FDB8EDFA-57B2-449E-9F3C-42A1EFD304C0}" type="presParOf" srcId="{03C38711-E224-41A5-97D2-6C936D1F1AF4}" destId="{A2BE8B92-EB63-4BB1-9676-635F16F222F7}" srcOrd="0" destOrd="0" presId="urn:microsoft.com/office/officeart/2005/8/layout/vList3"/>
    <dgm:cxn modelId="{73DED178-2412-4B40-8C2C-A67093C8D0CE}" type="presParOf" srcId="{03C38711-E224-41A5-97D2-6C936D1F1AF4}" destId="{6163CA91-99C5-41B8-9D76-CFC76EFA479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FE09AD-EC38-4B0E-8719-D65F02DA6947}" type="doc">
      <dgm:prSet loTypeId="urn:microsoft.com/office/officeart/2005/8/layout/vList3" loCatId="list" qsTypeId="urn:microsoft.com/office/officeart/2005/8/quickstyle/simple3" qsCatId="simple" csTypeId="urn:microsoft.com/office/officeart/2005/8/colors/accent2_4" csCatId="accent2" phldr="1"/>
      <dgm:spPr/>
    </dgm:pt>
    <dgm:pt modelId="{918D21A0-B967-4ABE-B94A-EFFEF989F6E4}">
      <dgm:prSet phldrT="[Текст]" custT="1"/>
      <dgm:spPr/>
      <dgm:t>
        <a:bodyPr/>
        <a:lstStyle/>
        <a:p>
          <a:r>
            <a:rPr lang="ru-RU" sz="2000" dirty="0" smtClean="0"/>
            <a:t>База данных</a:t>
          </a:r>
          <a:endParaRPr lang="ru-RU" sz="2000" dirty="0"/>
        </a:p>
      </dgm:t>
    </dgm:pt>
    <dgm:pt modelId="{0B6DD39D-8FF6-45F3-94F2-E983DDD3A83A}" type="parTrans" cxnId="{E87107C1-B820-4C1B-A48D-A86268CFDF0D}">
      <dgm:prSet/>
      <dgm:spPr/>
      <dgm:t>
        <a:bodyPr/>
        <a:lstStyle/>
        <a:p>
          <a:endParaRPr lang="ru-RU"/>
        </a:p>
      </dgm:t>
    </dgm:pt>
    <dgm:pt modelId="{19AACFED-614C-456D-A9AC-CA5A64BC538C}" type="sibTrans" cxnId="{E87107C1-B820-4C1B-A48D-A86268CFDF0D}">
      <dgm:prSet/>
      <dgm:spPr/>
      <dgm:t>
        <a:bodyPr/>
        <a:lstStyle/>
        <a:p>
          <a:endParaRPr lang="ru-RU"/>
        </a:p>
      </dgm:t>
    </dgm:pt>
    <dgm:pt modelId="{774EB881-FDB3-4257-B92A-1C24E056027D}">
      <dgm:prSet phldrT="[Текст]" custT="1"/>
      <dgm:spPr/>
      <dgm:t>
        <a:bodyPr/>
        <a:lstStyle/>
        <a:p>
          <a:r>
            <a:rPr lang="ru-RU" sz="2000" dirty="0" smtClean="0"/>
            <a:t>Почта, форум, объявления</a:t>
          </a:r>
          <a:endParaRPr lang="ru-RU" sz="2000" dirty="0"/>
        </a:p>
      </dgm:t>
    </dgm:pt>
    <dgm:pt modelId="{3DCF9CC5-F024-44D4-8126-1407D01C2DB4}" type="parTrans" cxnId="{53E82F02-A93D-475A-B1CC-D97EC79EBC96}">
      <dgm:prSet/>
      <dgm:spPr/>
      <dgm:t>
        <a:bodyPr/>
        <a:lstStyle/>
        <a:p>
          <a:endParaRPr lang="ru-RU"/>
        </a:p>
      </dgm:t>
    </dgm:pt>
    <dgm:pt modelId="{DD0A92AF-36DD-407C-AF69-E1431D2D0DF6}" type="sibTrans" cxnId="{53E82F02-A93D-475A-B1CC-D97EC79EBC96}">
      <dgm:prSet/>
      <dgm:spPr/>
      <dgm:t>
        <a:bodyPr/>
        <a:lstStyle/>
        <a:p>
          <a:endParaRPr lang="ru-RU"/>
        </a:p>
      </dgm:t>
    </dgm:pt>
    <dgm:pt modelId="{0ACD057F-2948-480F-9608-249A757D8C36}">
      <dgm:prSet phldrT="[Текст]" custT="1"/>
      <dgm:spPr/>
      <dgm:t>
        <a:bodyPr/>
        <a:lstStyle/>
        <a:p>
          <a:r>
            <a:rPr lang="ru-RU" sz="2000" dirty="0" smtClean="0"/>
            <a:t>Нормативная документация</a:t>
          </a:r>
          <a:endParaRPr lang="ru-RU" sz="2000" dirty="0"/>
        </a:p>
      </dgm:t>
    </dgm:pt>
    <dgm:pt modelId="{C2EB9B33-2F1E-4552-B671-B3EF63B310F7}" type="parTrans" cxnId="{23D7AF48-8087-4236-8E2F-4584E6D4D13E}">
      <dgm:prSet/>
      <dgm:spPr/>
      <dgm:t>
        <a:bodyPr/>
        <a:lstStyle/>
        <a:p>
          <a:endParaRPr lang="ru-RU"/>
        </a:p>
      </dgm:t>
    </dgm:pt>
    <dgm:pt modelId="{E8EC320A-217B-4A93-A5B4-A9107F4C5541}" type="sibTrans" cxnId="{23D7AF48-8087-4236-8E2F-4584E6D4D13E}">
      <dgm:prSet/>
      <dgm:spPr/>
      <dgm:t>
        <a:bodyPr/>
        <a:lstStyle/>
        <a:p>
          <a:endParaRPr lang="ru-RU"/>
        </a:p>
      </dgm:t>
    </dgm:pt>
    <dgm:pt modelId="{BE5BAF41-D9FF-4DB0-A677-64205EA29BA3}">
      <dgm:prSet phldrT="[Текст]" custT="1"/>
      <dgm:spPr/>
      <dgm:t>
        <a:bodyPr/>
        <a:lstStyle/>
        <a:p>
          <a:r>
            <a:rPr lang="ru-RU" sz="2000" dirty="0" smtClean="0"/>
            <a:t>Отчеты</a:t>
          </a:r>
          <a:endParaRPr lang="ru-RU" sz="2000" dirty="0"/>
        </a:p>
      </dgm:t>
    </dgm:pt>
    <dgm:pt modelId="{AF4BDEDD-58BB-4A6D-A52F-C9D80F6C7324}" type="parTrans" cxnId="{964026E6-26A4-47F8-8D2B-3AAB54AA3BEA}">
      <dgm:prSet/>
      <dgm:spPr/>
      <dgm:t>
        <a:bodyPr/>
        <a:lstStyle/>
        <a:p>
          <a:endParaRPr lang="ru-RU"/>
        </a:p>
      </dgm:t>
    </dgm:pt>
    <dgm:pt modelId="{941F2510-E471-4133-B3D7-69EE08FDB33A}" type="sibTrans" cxnId="{964026E6-26A4-47F8-8D2B-3AAB54AA3BEA}">
      <dgm:prSet/>
      <dgm:spPr/>
      <dgm:t>
        <a:bodyPr/>
        <a:lstStyle/>
        <a:p>
          <a:endParaRPr lang="ru-RU"/>
        </a:p>
      </dgm:t>
    </dgm:pt>
    <dgm:pt modelId="{7983574C-BB2F-4F70-83A9-208CA93CED42}">
      <dgm:prSet phldrT="[Текст]" custT="1"/>
      <dgm:spPr/>
      <dgm:t>
        <a:bodyPr/>
        <a:lstStyle/>
        <a:p>
          <a:r>
            <a:rPr lang="ru-RU" sz="2000" dirty="0" smtClean="0"/>
            <a:t>Табель посещаемости</a:t>
          </a:r>
          <a:endParaRPr lang="ru-RU" sz="2000" dirty="0"/>
        </a:p>
      </dgm:t>
    </dgm:pt>
    <dgm:pt modelId="{59436761-041A-4411-8D43-2C038C4D0A7D}" type="parTrans" cxnId="{674728F8-CF57-4688-AC73-D10DA307913F}">
      <dgm:prSet/>
      <dgm:spPr/>
      <dgm:t>
        <a:bodyPr/>
        <a:lstStyle/>
        <a:p>
          <a:endParaRPr lang="ru-RU"/>
        </a:p>
      </dgm:t>
    </dgm:pt>
    <dgm:pt modelId="{DC355E9D-6726-480B-9326-31ECD72A77D1}" type="sibTrans" cxnId="{674728F8-CF57-4688-AC73-D10DA307913F}">
      <dgm:prSet/>
      <dgm:spPr/>
      <dgm:t>
        <a:bodyPr/>
        <a:lstStyle/>
        <a:p>
          <a:endParaRPr lang="ru-RU"/>
        </a:p>
      </dgm:t>
    </dgm:pt>
    <dgm:pt modelId="{99AFB19B-3C15-4509-8121-37FA3FEF89B6}">
      <dgm:prSet phldrT="[Текст]" custT="1"/>
      <dgm:spPr/>
      <dgm:t>
        <a:bodyPr/>
        <a:lstStyle/>
        <a:p>
          <a:r>
            <a:rPr lang="ru-RU" sz="2000" dirty="0" smtClean="0"/>
            <a:t>Расписание</a:t>
          </a:r>
          <a:endParaRPr lang="ru-RU" sz="2000" dirty="0"/>
        </a:p>
      </dgm:t>
    </dgm:pt>
    <dgm:pt modelId="{D2547E12-7B79-4BC2-B9C3-B902E8B6D90E}" type="parTrans" cxnId="{E6FDE635-33B5-4A5C-A7BA-8312BEE8BA82}">
      <dgm:prSet/>
      <dgm:spPr/>
      <dgm:t>
        <a:bodyPr/>
        <a:lstStyle/>
        <a:p>
          <a:endParaRPr lang="ru-RU"/>
        </a:p>
      </dgm:t>
    </dgm:pt>
    <dgm:pt modelId="{ADE45A28-9067-4518-944A-9BB3140E20C8}" type="sibTrans" cxnId="{E6FDE635-33B5-4A5C-A7BA-8312BEE8BA82}">
      <dgm:prSet/>
      <dgm:spPr/>
      <dgm:t>
        <a:bodyPr/>
        <a:lstStyle/>
        <a:p>
          <a:endParaRPr lang="ru-RU"/>
        </a:p>
      </dgm:t>
    </dgm:pt>
    <dgm:pt modelId="{6F2EEBA4-A95E-40A5-B33A-4522F9D169D6}">
      <dgm:prSet phldrT="[Текст]" custT="1"/>
      <dgm:spPr/>
      <dgm:t>
        <a:bodyPr/>
        <a:lstStyle/>
        <a:p>
          <a:r>
            <a:rPr lang="ru-RU" sz="2000" dirty="0" smtClean="0"/>
            <a:t>Календарно-тематическое планирование</a:t>
          </a:r>
          <a:endParaRPr lang="ru-RU" sz="2000" dirty="0"/>
        </a:p>
      </dgm:t>
    </dgm:pt>
    <dgm:pt modelId="{9B126471-65FB-4853-9AD6-23E9CCEEC85C}" type="parTrans" cxnId="{295B0B61-995C-4FD6-9A35-C3ECD770A125}">
      <dgm:prSet/>
      <dgm:spPr/>
      <dgm:t>
        <a:bodyPr/>
        <a:lstStyle/>
        <a:p>
          <a:endParaRPr lang="ru-RU"/>
        </a:p>
      </dgm:t>
    </dgm:pt>
    <dgm:pt modelId="{237504F5-C353-459D-837E-8125B8C0A9BC}" type="sibTrans" cxnId="{295B0B61-995C-4FD6-9A35-C3ECD770A125}">
      <dgm:prSet/>
      <dgm:spPr/>
      <dgm:t>
        <a:bodyPr/>
        <a:lstStyle/>
        <a:p>
          <a:endParaRPr lang="ru-RU"/>
        </a:p>
      </dgm:t>
    </dgm:pt>
    <dgm:pt modelId="{06B86B88-65FC-43A4-B634-72A911105F0D}" type="pres">
      <dgm:prSet presAssocID="{3BFE09AD-EC38-4B0E-8719-D65F02DA6947}" presName="linearFlow" presStyleCnt="0">
        <dgm:presLayoutVars>
          <dgm:dir/>
          <dgm:resizeHandles val="exact"/>
        </dgm:presLayoutVars>
      </dgm:prSet>
      <dgm:spPr/>
    </dgm:pt>
    <dgm:pt modelId="{31C178A8-04C9-4ABA-9ABB-7C345B403F1B}" type="pres">
      <dgm:prSet presAssocID="{918D21A0-B967-4ABE-B94A-EFFEF989F6E4}" presName="composite" presStyleCnt="0"/>
      <dgm:spPr/>
    </dgm:pt>
    <dgm:pt modelId="{B5A4DBDB-8F0D-418F-BE79-ECD5A4CCBEF0}" type="pres">
      <dgm:prSet presAssocID="{918D21A0-B967-4ABE-B94A-EFFEF989F6E4}" presName="imgShp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</dgm:pt>
    <dgm:pt modelId="{B6DBCE38-E4F2-4D64-BDC6-6B92E54D2C40}" type="pres">
      <dgm:prSet presAssocID="{918D21A0-B967-4ABE-B94A-EFFEF989F6E4}" presName="txShp" presStyleLbl="node1" presStyleIdx="0" presStyleCnt="7" custLinFactNeighborX="-274" custLinFactNeighborY="18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8F6BA-F687-4D28-AAE6-F7D4EC049D66}" type="pres">
      <dgm:prSet presAssocID="{19AACFED-614C-456D-A9AC-CA5A64BC538C}" presName="spacing" presStyleCnt="0"/>
      <dgm:spPr/>
    </dgm:pt>
    <dgm:pt modelId="{D1D08B99-0290-4BD8-BE25-BC86405EA8A5}" type="pres">
      <dgm:prSet presAssocID="{774EB881-FDB3-4257-B92A-1C24E056027D}" presName="composite" presStyleCnt="0"/>
      <dgm:spPr/>
    </dgm:pt>
    <dgm:pt modelId="{A2312B9C-7280-4AEB-95C8-802D8F738797}" type="pres">
      <dgm:prSet presAssocID="{774EB881-FDB3-4257-B92A-1C24E056027D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1194DAAE-F0C0-4FEC-8345-CFC7D2947224}" type="pres">
      <dgm:prSet presAssocID="{774EB881-FDB3-4257-B92A-1C24E056027D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D1529-50F3-4204-8BE4-C94C6609A6B4}" type="pres">
      <dgm:prSet presAssocID="{DD0A92AF-36DD-407C-AF69-E1431D2D0DF6}" presName="spacing" presStyleCnt="0"/>
      <dgm:spPr/>
    </dgm:pt>
    <dgm:pt modelId="{6AB2C798-1B53-4104-BD02-45B8C1A1AB7F}" type="pres">
      <dgm:prSet presAssocID="{0ACD057F-2948-480F-9608-249A757D8C36}" presName="composite" presStyleCnt="0"/>
      <dgm:spPr/>
    </dgm:pt>
    <dgm:pt modelId="{16C529EC-D155-4D81-BC24-9EF57ED13434}" type="pres">
      <dgm:prSet presAssocID="{0ACD057F-2948-480F-9608-249A757D8C36}" presName="imgShp" presStyleLbl="fgImgPlace1" presStyleIdx="2" presStyleCnt="7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56A03B15-29E4-43E1-A2D2-CC1F52B81F71}" type="pres">
      <dgm:prSet presAssocID="{0ACD057F-2948-480F-9608-249A757D8C36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908F2-9D0D-45DC-B390-587A631E96C0}" type="pres">
      <dgm:prSet presAssocID="{E8EC320A-217B-4A93-A5B4-A9107F4C5541}" presName="spacing" presStyleCnt="0"/>
      <dgm:spPr/>
    </dgm:pt>
    <dgm:pt modelId="{C289D29B-0740-4AE5-9946-8E213538A826}" type="pres">
      <dgm:prSet presAssocID="{BE5BAF41-D9FF-4DB0-A677-64205EA29BA3}" presName="composite" presStyleCnt="0"/>
      <dgm:spPr/>
    </dgm:pt>
    <dgm:pt modelId="{9DC4138A-33AD-4E34-AA3B-1BB10A023A56}" type="pres">
      <dgm:prSet presAssocID="{BE5BAF41-D9FF-4DB0-A677-64205EA29BA3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7B0BC30-97A5-42C2-BB5E-A0F57515A11C}" type="pres">
      <dgm:prSet presAssocID="{BE5BAF41-D9FF-4DB0-A677-64205EA29BA3}" presName="txShp" presStyleLbl="node1" presStyleIdx="3" presStyleCnt="7" custAng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E4A7F4-D958-4294-B692-2BCD099BFB3E}" type="pres">
      <dgm:prSet presAssocID="{941F2510-E471-4133-B3D7-69EE08FDB33A}" presName="spacing" presStyleCnt="0"/>
      <dgm:spPr/>
    </dgm:pt>
    <dgm:pt modelId="{6FB53DC1-A06A-44D2-8C87-7F0B3F5B45E1}" type="pres">
      <dgm:prSet presAssocID="{7983574C-BB2F-4F70-83A9-208CA93CED42}" presName="composite" presStyleCnt="0"/>
      <dgm:spPr/>
    </dgm:pt>
    <dgm:pt modelId="{6B09F3B3-C360-47D3-A6EF-869C920F9DDA}" type="pres">
      <dgm:prSet presAssocID="{7983574C-BB2F-4F70-83A9-208CA93CED42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C8E3B376-8396-4862-A668-F79D309D8B19}" type="pres">
      <dgm:prSet presAssocID="{7983574C-BB2F-4F70-83A9-208CA93CED4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F4BC1-017A-4449-B3EC-705C3676BC0D}" type="pres">
      <dgm:prSet presAssocID="{DC355E9D-6726-480B-9326-31ECD72A77D1}" presName="spacing" presStyleCnt="0"/>
      <dgm:spPr/>
    </dgm:pt>
    <dgm:pt modelId="{866F8EE5-CF75-49EF-A075-F1AC2571AE23}" type="pres">
      <dgm:prSet presAssocID="{99AFB19B-3C15-4509-8121-37FA3FEF89B6}" presName="composite" presStyleCnt="0"/>
      <dgm:spPr/>
    </dgm:pt>
    <dgm:pt modelId="{CE0356A2-3B2F-4BE2-89AC-33242B6F5B10}" type="pres">
      <dgm:prSet presAssocID="{99AFB19B-3C15-4509-8121-37FA3FEF89B6}" presName="imgShp" presStyleLbl="fgImgPlace1" presStyleIdx="5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907AF080-85F7-47EC-9CA1-A94C75E3C76B}" type="pres">
      <dgm:prSet presAssocID="{99AFB19B-3C15-4509-8121-37FA3FEF89B6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FEE4E6-4ABC-4498-95E6-AEC2F3EE2068}" type="pres">
      <dgm:prSet presAssocID="{ADE45A28-9067-4518-944A-9BB3140E20C8}" presName="spacing" presStyleCnt="0"/>
      <dgm:spPr/>
    </dgm:pt>
    <dgm:pt modelId="{D548E61F-3306-4BD7-A42F-67A804B2DDBE}" type="pres">
      <dgm:prSet presAssocID="{6F2EEBA4-A95E-40A5-B33A-4522F9D169D6}" presName="composite" presStyleCnt="0"/>
      <dgm:spPr/>
    </dgm:pt>
    <dgm:pt modelId="{32FB326C-3F17-4A78-864D-01D7DE032307}" type="pres">
      <dgm:prSet presAssocID="{6F2EEBA4-A95E-40A5-B33A-4522F9D169D6}" presName="imgShp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8CECB2CF-CBC7-44C6-85C2-6C57CF635E7B}" type="pres">
      <dgm:prSet presAssocID="{6F2EEBA4-A95E-40A5-B33A-4522F9D169D6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82F02-A93D-475A-B1CC-D97EC79EBC96}" srcId="{3BFE09AD-EC38-4B0E-8719-D65F02DA6947}" destId="{774EB881-FDB3-4257-B92A-1C24E056027D}" srcOrd="1" destOrd="0" parTransId="{3DCF9CC5-F024-44D4-8126-1407D01C2DB4}" sibTransId="{DD0A92AF-36DD-407C-AF69-E1431D2D0DF6}"/>
    <dgm:cxn modelId="{23D7AF48-8087-4236-8E2F-4584E6D4D13E}" srcId="{3BFE09AD-EC38-4B0E-8719-D65F02DA6947}" destId="{0ACD057F-2948-480F-9608-249A757D8C36}" srcOrd="2" destOrd="0" parTransId="{C2EB9B33-2F1E-4552-B671-B3EF63B310F7}" sibTransId="{E8EC320A-217B-4A93-A5B4-A9107F4C5541}"/>
    <dgm:cxn modelId="{4443A07F-A80B-42A1-8DE6-E05AE147EF25}" type="presOf" srcId="{6F2EEBA4-A95E-40A5-B33A-4522F9D169D6}" destId="{8CECB2CF-CBC7-44C6-85C2-6C57CF635E7B}" srcOrd="0" destOrd="0" presId="urn:microsoft.com/office/officeart/2005/8/layout/vList3"/>
    <dgm:cxn modelId="{688C64DF-053E-458B-B8D9-008D08F1F471}" type="presOf" srcId="{918D21A0-B967-4ABE-B94A-EFFEF989F6E4}" destId="{B6DBCE38-E4F2-4D64-BDC6-6B92E54D2C40}" srcOrd="0" destOrd="0" presId="urn:microsoft.com/office/officeart/2005/8/layout/vList3"/>
    <dgm:cxn modelId="{E647E0FA-CEEA-46EB-95A4-9E4838369209}" type="presOf" srcId="{7983574C-BB2F-4F70-83A9-208CA93CED42}" destId="{C8E3B376-8396-4862-A668-F79D309D8B19}" srcOrd="0" destOrd="0" presId="urn:microsoft.com/office/officeart/2005/8/layout/vList3"/>
    <dgm:cxn modelId="{E6FDE635-33B5-4A5C-A7BA-8312BEE8BA82}" srcId="{3BFE09AD-EC38-4B0E-8719-D65F02DA6947}" destId="{99AFB19B-3C15-4509-8121-37FA3FEF89B6}" srcOrd="5" destOrd="0" parTransId="{D2547E12-7B79-4BC2-B9C3-B902E8B6D90E}" sibTransId="{ADE45A28-9067-4518-944A-9BB3140E20C8}"/>
    <dgm:cxn modelId="{7D834AFB-5A0D-4D9D-B9CC-8EE7ABDB0EA0}" type="presOf" srcId="{3BFE09AD-EC38-4B0E-8719-D65F02DA6947}" destId="{06B86B88-65FC-43A4-B634-72A911105F0D}" srcOrd="0" destOrd="0" presId="urn:microsoft.com/office/officeart/2005/8/layout/vList3"/>
    <dgm:cxn modelId="{674728F8-CF57-4688-AC73-D10DA307913F}" srcId="{3BFE09AD-EC38-4B0E-8719-D65F02DA6947}" destId="{7983574C-BB2F-4F70-83A9-208CA93CED42}" srcOrd="4" destOrd="0" parTransId="{59436761-041A-4411-8D43-2C038C4D0A7D}" sibTransId="{DC355E9D-6726-480B-9326-31ECD72A77D1}"/>
    <dgm:cxn modelId="{FA4331FF-0C4D-4504-A54C-E3D4B3323CA4}" type="presOf" srcId="{0ACD057F-2948-480F-9608-249A757D8C36}" destId="{56A03B15-29E4-43E1-A2D2-CC1F52B81F71}" srcOrd="0" destOrd="0" presId="urn:microsoft.com/office/officeart/2005/8/layout/vList3"/>
    <dgm:cxn modelId="{E87107C1-B820-4C1B-A48D-A86268CFDF0D}" srcId="{3BFE09AD-EC38-4B0E-8719-D65F02DA6947}" destId="{918D21A0-B967-4ABE-B94A-EFFEF989F6E4}" srcOrd="0" destOrd="0" parTransId="{0B6DD39D-8FF6-45F3-94F2-E983DDD3A83A}" sibTransId="{19AACFED-614C-456D-A9AC-CA5A64BC538C}"/>
    <dgm:cxn modelId="{295B0B61-995C-4FD6-9A35-C3ECD770A125}" srcId="{3BFE09AD-EC38-4B0E-8719-D65F02DA6947}" destId="{6F2EEBA4-A95E-40A5-B33A-4522F9D169D6}" srcOrd="6" destOrd="0" parTransId="{9B126471-65FB-4853-9AD6-23E9CCEEC85C}" sibTransId="{237504F5-C353-459D-837E-8125B8C0A9BC}"/>
    <dgm:cxn modelId="{6CAFE0A5-0BAD-4C73-B212-46AA242F5EAB}" type="presOf" srcId="{BE5BAF41-D9FF-4DB0-A677-64205EA29BA3}" destId="{07B0BC30-97A5-42C2-BB5E-A0F57515A11C}" srcOrd="0" destOrd="0" presId="urn:microsoft.com/office/officeart/2005/8/layout/vList3"/>
    <dgm:cxn modelId="{964026E6-26A4-47F8-8D2B-3AAB54AA3BEA}" srcId="{3BFE09AD-EC38-4B0E-8719-D65F02DA6947}" destId="{BE5BAF41-D9FF-4DB0-A677-64205EA29BA3}" srcOrd="3" destOrd="0" parTransId="{AF4BDEDD-58BB-4A6D-A52F-C9D80F6C7324}" sibTransId="{941F2510-E471-4133-B3D7-69EE08FDB33A}"/>
    <dgm:cxn modelId="{8257D3EE-E719-422B-959C-A419549867D8}" type="presOf" srcId="{99AFB19B-3C15-4509-8121-37FA3FEF89B6}" destId="{907AF080-85F7-47EC-9CA1-A94C75E3C76B}" srcOrd="0" destOrd="0" presId="urn:microsoft.com/office/officeart/2005/8/layout/vList3"/>
    <dgm:cxn modelId="{E729FB43-B060-4F38-BA69-98D64E2D75EF}" type="presOf" srcId="{774EB881-FDB3-4257-B92A-1C24E056027D}" destId="{1194DAAE-F0C0-4FEC-8345-CFC7D2947224}" srcOrd="0" destOrd="0" presId="urn:microsoft.com/office/officeart/2005/8/layout/vList3"/>
    <dgm:cxn modelId="{AFB3806E-0EAF-4F30-935E-68768F9E5417}" type="presParOf" srcId="{06B86B88-65FC-43A4-B634-72A911105F0D}" destId="{31C178A8-04C9-4ABA-9ABB-7C345B403F1B}" srcOrd="0" destOrd="0" presId="urn:microsoft.com/office/officeart/2005/8/layout/vList3"/>
    <dgm:cxn modelId="{DB3F2EE1-B203-4983-A451-2B0F2C03FB28}" type="presParOf" srcId="{31C178A8-04C9-4ABA-9ABB-7C345B403F1B}" destId="{B5A4DBDB-8F0D-418F-BE79-ECD5A4CCBEF0}" srcOrd="0" destOrd="0" presId="urn:microsoft.com/office/officeart/2005/8/layout/vList3"/>
    <dgm:cxn modelId="{99A7539C-F798-4639-8B7A-3AB701818554}" type="presParOf" srcId="{31C178A8-04C9-4ABA-9ABB-7C345B403F1B}" destId="{B6DBCE38-E4F2-4D64-BDC6-6B92E54D2C40}" srcOrd="1" destOrd="0" presId="urn:microsoft.com/office/officeart/2005/8/layout/vList3"/>
    <dgm:cxn modelId="{37DF915A-99C5-4014-B742-EA91CDEACE68}" type="presParOf" srcId="{06B86B88-65FC-43A4-B634-72A911105F0D}" destId="{58D8F6BA-F687-4D28-AAE6-F7D4EC049D66}" srcOrd="1" destOrd="0" presId="urn:microsoft.com/office/officeart/2005/8/layout/vList3"/>
    <dgm:cxn modelId="{F86BB793-BB16-4AEF-B15D-4CA495614835}" type="presParOf" srcId="{06B86B88-65FC-43A4-B634-72A911105F0D}" destId="{D1D08B99-0290-4BD8-BE25-BC86405EA8A5}" srcOrd="2" destOrd="0" presId="urn:microsoft.com/office/officeart/2005/8/layout/vList3"/>
    <dgm:cxn modelId="{8B66B23B-E238-4DB1-B461-2049110854A6}" type="presParOf" srcId="{D1D08B99-0290-4BD8-BE25-BC86405EA8A5}" destId="{A2312B9C-7280-4AEB-95C8-802D8F738797}" srcOrd="0" destOrd="0" presId="urn:microsoft.com/office/officeart/2005/8/layout/vList3"/>
    <dgm:cxn modelId="{171C0730-B533-4471-B3FF-870A1ECB8437}" type="presParOf" srcId="{D1D08B99-0290-4BD8-BE25-BC86405EA8A5}" destId="{1194DAAE-F0C0-4FEC-8345-CFC7D2947224}" srcOrd="1" destOrd="0" presId="urn:microsoft.com/office/officeart/2005/8/layout/vList3"/>
    <dgm:cxn modelId="{7FA1A4A2-CD6C-4695-8162-9E1162D91DCE}" type="presParOf" srcId="{06B86B88-65FC-43A4-B634-72A911105F0D}" destId="{2E3D1529-50F3-4204-8BE4-C94C6609A6B4}" srcOrd="3" destOrd="0" presId="urn:microsoft.com/office/officeart/2005/8/layout/vList3"/>
    <dgm:cxn modelId="{A1BFFC7E-4E31-41E4-87FE-DFEC45F56FE1}" type="presParOf" srcId="{06B86B88-65FC-43A4-B634-72A911105F0D}" destId="{6AB2C798-1B53-4104-BD02-45B8C1A1AB7F}" srcOrd="4" destOrd="0" presId="urn:microsoft.com/office/officeart/2005/8/layout/vList3"/>
    <dgm:cxn modelId="{D8C3B29C-7045-4D8A-BEF5-DC7C13C28ED2}" type="presParOf" srcId="{6AB2C798-1B53-4104-BD02-45B8C1A1AB7F}" destId="{16C529EC-D155-4D81-BC24-9EF57ED13434}" srcOrd="0" destOrd="0" presId="urn:microsoft.com/office/officeart/2005/8/layout/vList3"/>
    <dgm:cxn modelId="{1118A6B9-C053-4B59-A8B6-FAF7B4348D65}" type="presParOf" srcId="{6AB2C798-1B53-4104-BD02-45B8C1A1AB7F}" destId="{56A03B15-29E4-43E1-A2D2-CC1F52B81F71}" srcOrd="1" destOrd="0" presId="urn:microsoft.com/office/officeart/2005/8/layout/vList3"/>
    <dgm:cxn modelId="{638AA82D-98D7-487C-B659-6334FCBDEF3B}" type="presParOf" srcId="{06B86B88-65FC-43A4-B634-72A911105F0D}" destId="{CC2908F2-9D0D-45DC-B390-587A631E96C0}" srcOrd="5" destOrd="0" presId="urn:microsoft.com/office/officeart/2005/8/layout/vList3"/>
    <dgm:cxn modelId="{D2D86051-6025-4CE0-83C9-3302C8FF59FA}" type="presParOf" srcId="{06B86B88-65FC-43A4-B634-72A911105F0D}" destId="{C289D29B-0740-4AE5-9946-8E213538A826}" srcOrd="6" destOrd="0" presId="urn:microsoft.com/office/officeart/2005/8/layout/vList3"/>
    <dgm:cxn modelId="{69D90EF6-D473-4A42-96E9-01A9D0247BFB}" type="presParOf" srcId="{C289D29B-0740-4AE5-9946-8E213538A826}" destId="{9DC4138A-33AD-4E34-AA3B-1BB10A023A56}" srcOrd="0" destOrd="0" presId="urn:microsoft.com/office/officeart/2005/8/layout/vList3"/>
    <dgm:cxn modelId="{2562B410-2A21-4E09-902C-C52287BEC67F}" type="presParOf" srcId="{C289D29B-0740-4AE5-9946-8E213538A826}" destId="{07B0BC30-97A5-42C2-BB5E-A0F57515A11C}" srcOrd="1" destOrd="0" presId="urn:microsoft.com/office/officeart/2005/8/layout/vList3"/>
    <dgm:cxn modelId="{760E829D-8522-4BC9-9C55-9EE35BB74ED9}" type="presParOf" srcId="{06B86B88-65FC-43A4-B634-72A911105F0D}" destId="{E5E4A7F4-D958-4294-B692-2BCD099BFB3E}" srcOrd="7" destOrd="0" presId="urn:microsoft.com/office/officeart/2005/8/layout/vList3"/>
    <dgm:cxn modelId="{49225DE9-BCBB-4D2A-BD83-B1A681B61018}" type="presParOf" srcId="{06B86B88-65FC-43A4-B634-72A911105F0D}" destId="{6FB53DC1-A06A-44D2-8C87-7F0B3F5B45E1}" srcOrd="8" destOrd="0" presId="urn:microsoft.com/office/officeart/2005/8/layout/vList3"/>
    <dgm:cxn modelId="{117CA8BE-7E97-4E43-96F2-43E4A6C795CE}" type="presParOf" srcId="{6FB53DC1-A06A-44D2-8C87-7F0B3F5B45E1}" destId="{6B09F3B3-C360-47D3-A6EF-869C920F9DDA}" srcOrd="0" destOrd="0" presId="urn:microsoft.com/office/officeart/2005/8/layout/vList3"/>
    <dgm:cxn modelId="{0C2EABB8-A14D-4CE2-9FB8-03EF84F090B7}" type="presParOf" srcId="{6FB53DC1-A06A-44D2-8C87-7F0B3F5B45E1}" destId="{C8E3B376-8396-4862-A668-F79D309D8B19}" srcOrd="1" destOrd="0" presId="urn:microsoft.com/office/officeart/2005/8/layout/vList3"/>
    <dgm:cxn modelId="{E6714160-2C3E-4C7A-A8EC-E4A4316876B9}" type="presParOf" srcId="{06B86B88-65FC-43A4-B634-72A911105F0D}" destId="{5F6F4BC1-017A-4449-B3EC-705C3676BC0D}" srcOrd="9" destOrd="0" presId="urn:microsoft.com/office/officeart/2005/8/layout/vList3"/>
    <dgm:cxn modelId="{CF1459B6-5ADF-4075-987E-3F74B8076843}" type="presParOf" srcId="{06B86B88-65FC-43A4-B634-72A911105F0D}" destId="{866F8EE5-CF75-49EF-A075-F1AC2571AE23}" srcOrd="10" destOrd="0" presId="urn:microsoft.com/office/officeart/2005/8/layout/vList3"/>
    <dgm:cxn modelId="{5E1F090E-3623-44BA-B537-4214A9525ADC}" type="presParOf" srcId="{866F8EE5-CF75-49EF-A075-F1AC2571AE23}" destId="{CE0356A2-3B2F-4BE2-89AC-33242B6F5B10}" srcOrd="0" destOrd="0" presId="urn:microsoft.com/office/officeart/2005/8/layout/vList3"/>
    <dgm:cxn modelId="{44C6B5A5-82B4-4D54-ACDC-685271977203}" type="presParOf" srcId="{866F8EE5-CF75-49EF-A075-F1AC2571AE23}" destId="{907AF080-85F7-47EC-9CA1-A94C75E3C76B}" srcOrd="1" destOrd="0" presId="urn:microsoft.com/office/officeart/2005/8/layout/vList3"/>
    <dgm:cxn modelId="{64BB5709-F32F-4020-BA70-FFA2C4AA0BD8}" type="presParOf" srcId="{06B86B88-65FC-43A4-B634-72A911105F0D}" destId="{0CFEE4E6-4ABC-4498-95E6-AEC2F3EE2068}" srcOrd="11" destOrd="0" presId="urn:microsoft.com/office/officeart/2005/8/layout/vList3"/>
    <dgm:cxn modelId="{94054746-673D-48C1-BB83-F6CAF463ECA2}" type="presParOf" srcId="{06B86B88-65FC-43A4-B634-72A911105F0D}" destId="{D548E61F-3306-4BD7-A42F-67A804B2DDBE}" srcOrd="12" destOrd="0" presId="urn:microsoft.com/office/officeart/2005/8/layout/vList3"/>
    <dgm:cxn modelId="{56B42758-E119-4A8F-B5E5-938B3FACC8BE}" type="presParOf" srcId="{D548E61F-3306-4BD7-A42F-67A804B2DDBE}" destId="{32FB326C-3F17-4A78-864D-01D7DE032307}" srcOrd="0" destOrd="0" presId="urn:microsoft.com/office/officeart/2005/8/layout/vList3"/>
    <dgm:cxn modelId="{E5526A77-4498-4FB7-BEF9-8C388A889626}" type="presParOf" srcId="{D548E61F-3306-4BD7-A42F-67A804B2DDBE}" destId="{8CECB2CF-CBC7-44C6-85C2-6C57CF635E7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A822A9-6340-4B56-BF0A-EEC99D3C2BA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8D3883-B67E-43B9-8613-DDE4A6839D8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фонематического  слу</a:t>
          </a:r>
          <a:r>
            <a:rPr lang="ru-RU" sz="1400" b="1" dirty="0" smtClean="0">
              <a:solidFill>
                <a:srgbClr val="002060"/>
              </a:solidFill>
            </a:rPr>
            <a:t>ха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«Баба Яга учится читать», «Букварь»; </a:t>
          </a:r>
          <a:endParaRPr lang="ru-RU" sz="1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9A747F-F3E7-4090-83FD-13E564FF54E9}" type="parTrans" cxnId="{BA67AD9A-6ABA-4370-B995-E99007175159}">
      <dgm:prSet/>
      <dgm:spPr/>
      <dgm:t>
        <a:bodyPr/>
        <a:lstStyle/>
        <a:p>
          <a:endParaRPr lang="ru-RU"/>
        </a:p>
      </dgm:t>
    </dgm:pt>
    <dgm:pt modelId="{E3196275-CD3F-4F25-B423-A614BBD92735}" type="sibTrans" cxnId="{BA67AD9A-6ABA-4370-B995-E99007175159}">
      <dgm:prSet/>
      <dgm:spPr/>
      <dgm:t>
        <a:bodyPr/>
        <a:lstStyle/>
        <a:p>
          <a:endParaRPr lang="ru-RU"/>
        </a:p>
      </dgm:t>
    </dgm:pt>
    <dgm:pt modelId="{4C02FBA1-7A0A-4363-B41B-365454F004B4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Музыкальное развитие</a:t>
          </a:r>
        </a:p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«Щелкунчик. Играем с музыкой Чайковского». 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8AAFF0-3EB9-4737-81B3-7F4420588220}" type="parTrans" cxnId="{A9BE0745-B571-4611-8FBF-9C80A8CBA646}">
      <dgm:prSet/>
      <dgm:spPr/>
      <dgm:t>
        <a:bodyPr/>
        <a:lstStyle/>
        <a:p>
          <a:endParaRPr lang="ru-RU"/>
        </a:p>
      </dgm:t>
    </dgm:pt>
    <dgm:pt modelId="{91943915-F0F3-4618-B341-0395E17DF772}" type="sibTrans" cxnId="{A9BE0745-B571-4611-8FBF-9C80A8CBA646}">
      <dgm:prSet/>
      <dgm:spPr/>
      <dgm:t>
        <a:bodyPr/>
        <a:lstStyle/>
        <a:p>
          <a:endParaRPr lang="ru-RU"/>
        </a:p>
      </dgm:t>
    </dgm:pt>
    <dgm:pt modelId="{CE6C9D2E-DE39-4D1B-9DFA-2DF8087AFFBD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Развитие основных психических процессов</a:t>
          </a:r>
        </a:p>
        <a:p>
          <a:r>
            <a: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«Звериный альбом», «Снежная королева», «Русалочка», «Спасем планету от мусора»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D9C8EC-8EEE-495E-9662-3919C643D5D1}" type="parTrans" cxnId="{F1940797-C529-491F-B7FB-153E9F8CA88A}">
      <dgm:prSet/>
      <dgm:spPr/>
      <dgm:t>
        <a:bodyPr/>
        <a:lstStyle/>
        <a:p>
          <a:endParaRPr lang="ru-RU"/>
        </a:p>
      </dgm:t>
    </dgm:pt>
    <dgm:pt modelId="{7527DF03-5C37-40C5-87F5-411D43F11AAD}" type="sibTrans" cxnId="{F1940797-C529-491F-B7FB-153E9F8CA88A}">
      <dgm:prSet/>
      <dgm:spPr/>
      <dgm:t>
        <a:bodyPr/>
        <a:lstStyle/>
        <a:p>
          <a:endParaRPr lang="ru-RU"/>
        </a:p>
      </dgm:t>
    </dgm:pt>
    <dgm:pt modelId="{28E1C735-F7E6-4370-8A22-2BEC914ECD2B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Художественно-творческое развитие</a:t>
          </a:r>
        </a:p>
        <a:p>
          <a:r>
            <a: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«Мышка </a:t>
          </a:r>
          <a:r>
            <a:rPr lang="ru-RU" sz="1400" dirty="0" err="1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Мия</a:t>
          </a:r>
          <a:r>
            <a:rPr lang="ru-RU" sz="1400" dirty="0" smtClean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Юный дизайнер», «Учимся рисовать», «Волшебные превращения»</a:t>
          </a:r>
          <a:endParaRPr lang="ru-RU" sz="14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D5A396-25C4-45E6-B14F-CB8280789AD6}" type="parTrans" cxnId="{1FC917B8-9BFE-4BB2-AB4B-8854BCF83A21}">
      <dgm:prSet/>
      <dgm:spPr/>
      <dgm:t>
        <a:bodyPr/>
        <a:lstStyle/>
        <a:p>
          <a:endParaRPr lang="ru-RU"/>
        </a:p>
      </dgm:t>
    </dgm:pt>
    <dgm:pt modelId="{9B8A371E-A93E-4FAF-98CA-DEB52C5F1802}" type="sibTrans" cxnId="{1FC917B8-9BFE-4BB2-AB4B-8854BCF83A21}">
      <dgm:prSet/>
      <dgm:spPr/>
      <dgm:t>
        <a:bodyPr/>
        <a:lstStyle/>
        <a:p>
          <a:endParaRPr lang="ru-RU"/>
        </a:p>
      </dgm:t>
    </dgm:pt>
    <dgm:pt modelId="{06C445F2-D13B-441A-A16C-B3C388BA8D0E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Развивающие</a:t>
          </a:r>
        </a:p>
        <a:p>
          <a:pPr algn="ctr"/>
          <a:r>
            <a: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ru-RU" sz="1200" dirty="0" smtClean="0">
              <a:solidFill>
                <a:srgbClr val="002060"/>
              </a:solidFill>
            </a:rPr>
            <a:t>Баба Яга учится считать», «Остров Арифметики», «</a:t>
          </a:r>
          <a:r>
            <a:rPr lang="ru-RU" sz="1200" dirty="0" err="1" smtClean="0">
              <a:solidFill>
                <a:srgbClr val="002060"/>
              </a:solidFill>
            </a:rPr>
            <a:t>Лунтик</a:t>
          </a:r>
          <a:r>
            <a:rPr lang="ru-RU" sz="1200" dirty="0" smtClean="0">
              <a:solidFill>
                <a:srgbClr val="002060"/>
              </a:solidFill>
            </a:rPr>
            <a:t>. Математика для малышей»</a:t>
          </a:r>
          <a:endParaRPr lang="ru-RU" sz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2B2855-E3F9-4126-93B4-15A2BBBBD2B4}" type="sibTrans" cxnId="{34C86ED3-9B17-4B61-8A90-373137339EC3}">
      <dgm:prSet/>
      <dgm:spPr/>
      <dgm:t>
        <a:bodyPr/>
        <a:lstStyle/>
        <a:p>
          <a:endParaRPr lang="ru-RU"/>
        </a:p>
      </dgm:t>
    </dgm:pt>
    <dgm:pt modelId="{B90A9772-C81F-40DD-AA59-417AAC7E9CDE}" type="parTrans" cxnId="{34C86ED3-9B17-4B61-8A90-373137339EC3}">
      <dgm:prSet/>
      <dgm:spPr/>
      <dgm:t>
        <a:bodyPr/>
        <a:lstStyle/>
        <a:p>
          <a:endParaRPr lang="ru-RU"/>
        </a:p>
      </dgm:t>
    </dgm:pt>
    <dgm:pt modelId="{51567239-82BB-41CB-9ECF-E6B095B5F891}" type="pres">
      <dgm:prSet presAssocID="{77A822A9-6340-4B56-BF0A-EEC99D3C2BA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74A530-8856-484A-9A65-A9A9D282F0F7}" type="pres">
      <dgm:prSet presAssocID="{06C445F2-D13B-441A-A16C-B3C388BA8D0E}" presName="node" presStyleLbl="node1" presStyleIdx="0" presStyleCnt="5" custScaleX="100758" custScaleY="112456" custLinFactNeighborX="1063" custLinFactNeighborY="20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31436-AE0E-4B75-9BF7-7EF027AD7806}" type="pres">
      <dgm:prSet presAssocID="{892B2855-E3F9-4126-93B4-15A2BBBBD2B4}" presName="sibTrans" presStyleCnt="0"/>
      <dgm:spPr/>
    </dgm:pt>
    <dgm:pt modelId="{AC10D275-CA46-47E5-B47E-E1F14680D3E0}" type="pres">
      <dgm:prSet presAssocID="{4B8D3883-B67E-43B9-8613-DDE4A6839D8D}" presName="node" presStyleLbl="node1" presStyleIdx="1" presStyleCnt="5" custScaleX="112779" custScaleY="114328" custLinFactNeighborX="2094" custLinFactNeighborY="11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4A9FE7-4D6D-435F-8627-050771C90C17}" type="pres">
      <dgm:prSet presAssocID="{E3196275-CD3F-4F25-B423-A614BBD92735}" presName="sibTrans" presStyleCnt="0"/>
      <dgm:spPr/>
    </dgm:pt>
    <dgm:pt modelId="{868F5B8D-1150-473E-8345-FAD3F027BE50}" type="pres">
      <dgm:prSet presAssocID="{4C02FBA1-7A0A-4363-B41B-365454F004B4}" presName="node" presStyleLbl="node1" presStyleIdx="2" presStyleCnt="5" custScaleX="119163" custScaleY="110430" custLinFactNeighborX="649" custLinFactNeighborY="18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E9DE4-F3A6-4A5B-9C0A-C6E37A8F3B27}" type="pres">
      <dgm:prSet presAssocID="{91943915-F0F3-4618-B341-0395E17DF772}" presName="sibTrans" presStyleCnt="0"/>
      <dgm:spPr/>
    </dgm:pt>
    <dgm:pt modelId="{E3D58E13-9D1C-44E0-BE51-CFB90CD01672}" type="pres">
      <dgm:prSet presAssocID="{CE6C9D2E-DE39-4D1B-9DFA-2DF8087AFFBD}" presName="node" presStyleLbl="node1" presStyleIdx="3" presStyleCnt="5" custScaleX="116021" custScaleY="110072" custLinFactNeighborX="-140" custLinFactNeighborY="-27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EB103-2ABE-41FC-A574-BBA0C78B598F}" type="pres">
      <dgm:prSet presAssocID="{7527DF03-5C37-40C5-87F5-411D43F11AAD}" presName="sibTrans" presStyleCnt="0"/>
      <dgm:spPr/>
    </dgm:pt>
    <dgm:pt modelId="{6EC2131A-6041-4783-B0C4-47DC07C9AE0F}" type="pres">
      <dgm:prSet presAssocID="{28E1C735-F7E6-4370-8A22-2BEC914ECD2B}" presName="node" presStyleLbl="node1" presStyleIdx="4" presStyleCnt="5" custScaleY="107326" custLinFactNeighborX="5253" custLinFactNeighborY="-1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940797-C529-491F-B7FB-153E9F8CA88A}" srcId="{77A822A9-6340-4B56-BF0A-EEC99D3C2BA1}" destId="{CE6C9D2E-DE39-4D1B-9DFA-2DF8087AFFBD}" srcOrd="3" destOrd="0" parTransId="{45D9C8EC-8EEE-495E-9662-3919C643D5D1}" sibTransId="{7527DF03-5C37-40C5-87F5-411D43F11AAD}"/>
    <dgm:cxn modelId="{1FC917B8-9BFE-4BB2-AB4B-8854BCF83A21}" srcId="{77A822A9-6340-4B56-BF0A-EEC99D3C2BA1}" destId="{28E1C735-F7E6-4370-8A22-2BEC914ECD2B}" srcOrd="4" destOrd="0" parTransId="{12D5A396-25C4-45E6-B14F-CB8280789AD6}" sibTransId="{9B8A371E-A93E-4FAF-98CA-DEB52C5F1802}"/>
    <dgm:cxn modelId="{8897E917-20F3-48AB-BD2F-897EB56CFA1E}" type="presOf" srcId="{4C02FBA1-7A0A-4363-B41B-365454F004B4}" destId="{868F5B8D-1150-473E-8345-FAD3F027BE50}" srcOrd="0" destOrd="0" presId="urn:microsoft.com/office/officeart/2005/8/layout/default"/>
    <dgm:cxn modelId="{A9BE0745-B571-4611-8FBF-9C80A8CBA646}" srcId="{77A822A9-6340-4B56-BF0A-EEC99D3C2BA1}" destId="{4C02FBA1-7A0A-4363-B41B-365454F004B4}" srcOrd="2" destOrd="0" parTransId="{F28AAFF0-3EB9-4737-81B3-7F4420588220}" sibTransId="{91943915-F0F3-4618-B341-0395E17DF772}"/>
    <dgm:cxn modelId="{BA67AD9A-6ABA-4370-B995-E99007175159}" srcId="{77A822A9-6340-4B56-BF0A-EEC99D3C2BA1}" destId="{4B8D3883-B67E-43B9-8613-DDE4A6839D8D}" srcOrd="1" destOrd="0" parTransId="{E49A747F-F3E7-4090-83FD-13E564FF54E9}" sibTransId="{E3196275-CD3F-4F25-B423-A614BBD92735}"/>
    <dgm:cxn modelId="{60F845EE-70DF-4E4B-8793-2BD6FC7D181D}" type="presOf" srcId="{CE6C9D2E-DE39-4D1B-9DFA-2DF8087AFFBD}" destId="{E3D58E13-9D1C-44E0-BE51-CFB90CD01672}" srcOrd="0" destOrd="0" presId="urn:microsoft.com/office/officeart/2005/8/layout/default"/>
    <dgm:cxn modelId="{34C86ED3-9B17-4B61-8A90-373137339EC3}" srcId="{77A822A9-6340-4B56-BF0A-EEC99D3C2BA1}" destId="{06C445F2-D13B-441A-A16C-B3C388BA8D0E}" srcOrd="0" destOrd="0" parTransId="{B90A9772-C81F-40DD-AA59-417AAC7E9CDE}" sibTransId="{892B2855-E3F9-4126-93B4-15A2BBBBD2B4}"/>
    <dgm:cxn modelId="{2FF0010E-93C3-485C-84DA-21333ADCF9D5}" type="presOf" srcId="{77A822A9-6340-4B56-BF0A-EEC99D3C2BA1}" destId="{51567239-82BB-41CB-9ECF-E6B095B5F891}" srcOrd="0" destOrd="0" presId="urn:microsoft.com/office/officeart/2005/8/layout/default"/>
    <dgm:cxn modelId="{C54EF03E-4964-40F5-B235-5ED34B4E88F9}" type="presOf" srcId="{06C445F2-D13B-441A-A16C-B3C388BA8D0E}" destId="{5974A530-8856-484A-9A65-A9A9D282F0F7}" srcOrd="0" destOrd="0" presId="urn:microsoft.com/office/officeart/2005/8/layout/default"/>
    <dgm:cxn modelId="{9BB964B4-5624-4EB3-B12A-4A001DC6B1BF}" type="presOf" srcId="{28E1C735-F7E6-4370-8A22-2BEC914ECD2B}" destId="{6EC2131A-6041-4783-B0C4-47DC07C9AE0F}" srcOrd="0" destOrd="0" presId="urn:microsoft.com/office/officeart/2005/8/layout/default"/>
    <dgm:cxn modelId="{D4A64990-A71D-4839-9D83-3082F68CC4DB}" type="presOf" srcId="{4B8D3883-B67E-43B9-8613-DDE4A6839D8D}" destId="{AC10D275-CA46-47E5-B47E-E1F14680D3E0}" srcOrd="0" destOrd="0" presId="urn:microsoft.com/office/officeart/2005/8/layout/default"/>
    <dgm:cxn modelId="{8D0EBA0D-B9D8-40E9-82A4-642AC9DEAA3E}" type="presParOf" srcId="{51567239-82BB-41CB-9ECF-E6B095B5F891}" destId="{5974A530-8856-484A-9A65-A9A9D282F0F7}" srcOrd="0" destOrd="0" presId="urn:microsoft.com/office/officeart/2005/8/layout/default"/>
    <dgm:cxn modelId="{402CBE29-C36D-4526-A2DE-CB173F6A620C}" type="presParOf" srcId="{51567239-82BB-41CB-9ECF-E6B095B5F891}" destId="{E3331436-AE0E-4B75-9BF7-7EF027AD7806}" srcOrd="1" destOrd="0" presId="urn:microsoft.com/office/officeart/2005/8/layout/default"/>
    <dgm:cxn modelId="{476F61C8-3080-4A4F-954F-A92D85FB04AE}" type="presParOf" srcId="{51567239-82BB-41CB-9ECF-E6B095B5F891}" destId="{AC10D275-CA46-47E5-B47E-E1F14680D3E0}" srcOrd="2" destOrd="0" presId="urn:microsoft.com/office/officeart/2005/8/layout/default"/>
    <dgm:cxn modelId="{EAB4EF95-50EC-4963-88BC-11DDA551EC52}" type="presParOf" srcId="{51567239-82BB-41CB-9ECF-E6B095B5F891}" destId="{794A9FE7-4D6D-435F-8627-050771C90C17}" srcOrd="3" destOrd="0" presId="urn:microsoft.com/office/officeart/2005/8/layout/default"/>
    <dgm:cxn modelId="{6D3796CD-0773-401D-9199-1D25CB52654A}" type="presParOf" srcId="{51567239-82BB-41CB-9ECF-E6B095B5F891}" destId="{868F5B8D-1150-473E-8345-FAD3F027BE50}" srcOrd="4" destOrd="0" presId="urn:microsoft.com/office/officeart/2005/8/layout/default"/>
    <dgm:cxn modelId="{96898897-1114-41FB-B6A9-96FB1B78FC67}" type="presParOf" srcId="{51567239-82BB-41CB-9ECF-E6B095B5F891}" destId="{4C2E9DE4-F3A6-4A5B-9C0A-C6E37A8F3B27}" srcOrd="5" destOrd="0" presId="urn:microsoft.com/office/officeart/2005/8/layout/default"/>
    <dgm:cxn modelId="{78CC41C2-DFB8-4BEC-BB7D-A8984DA7C6B6}" type="presParOf" srcId="{51567239-82BB-41CB-9ECF-E6B095B5F891}" destId="{E3D58E13-9D1C-44E0-BE51-CFB90CD01672}" srcOrd="6" destOrd="0" presId="urn:microsoft.com/office/officeart/2005/8/layout/default"/>
    <dgm:cxn modelId="{1AD45F50-AD29-4BAA-8D99-7F30F0AEC15D}" type="presParOf" srcId="{51567239-82BB-41CB-9ECF-E6B095B5F891}" destId="{242EB103-2ABE-41FC-A574-BBA0C78B598F}" srcOrd="7" destOrd="0" presId="urn:microsoft.com/office/officeart/2005/8/layout/default"/>
    <dgm:cxn modelId="{AE021767-4DC7-444E-87AF-553C0C066B1D}" type="presParOf" srcId="{51567239-82BB-41CB-9ECF-E6B095B5F891}" destId="{6EC2131A-6041-4783-B0C4-47DC07C9AE0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E3B1-425E-4AAB-8E84-84AF7BCDAEAA}" type="datetimeFigureOut">
              <a:rPr lang="ru-RU" smtClean="0"/>
              <a:t>16.12.2018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5DBA-7199-4061-858F-135EC2738B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cial-pedagog.edu.mhost.ru/" TargetMode="External"/><Relationship Id="rId3" Type="http://schemas.openxmlformats.org/officeDocument/2006/relationships/hyperlink" Target="http://window.edu.ru/" TargetMode="External"/><Relationship Id="rId7" Type="http://schemas.openxmlformats.org/officeDocument/2006/relationships/hyperlink" Target="http://www.platforma.ru/" TargetMode="External"/><Relationship Id="rId2" Type="http://schemas.openxmlformats.org/officeDocument/2006/relationships/hyperlink" Target="http://allbest.ru/libraries.htm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on.gov.ru/" TargetMode="External"/><Relationship Id="rId5" Type="http://schemas.openxmlformats.org/officeDocument/2006/relationships/hyperlink" Target="http://www.ndce.edu.ru/" TargetMode="External"/><Relationship Id="rId4" Type="http://schemas.openxmlformats.org/officeDocument/2006/relationships/hyperlink" Target="http://www.inter-pedagogika.ru/" TargetMode="External"/><Relationship Id="rId9" Type="http://schemas.openxmlformats.org/officeDocument/2006/relationships/hyperlink" Target="http://school8.admsurgut.ru/metodica/poleznssdlaped/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Использования </a:t>
            </a:r>
            <a:r>
              <a:rPr lang="ru-RU" dirty="0"/>
              <a:t>информационно-коммуникационных технологий </a:t>
            </a:r>
            <a:br>
              <a:rPr lang="ru-RU" dirty="0"/>
            </a:br>
            <a:r>
              <a:rPr lang="ru-RU" dirty="0"/>
              <a:t>ИКТ в целях повышения качества реализации образовательной программы ДОУ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7086600" cy="697632"/>
          </a:xfrm>
        </p:spPr>
        <p:txBody>
          <a:bodyPr>
            <a:normAutofit fontScale="55000" lnSpcReduction="20000"/>
          </a:bodyPr>
          <a:lstStyle/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воспитатель: Белоусова И.В.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ГБДОУ детский сад №86 </a:t>
            </a:r>
          </a:p>
          <a:p>
            <a:pPr algn="r"/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Приморского района Санкт-Петербурга</a:t>
            </a: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Использование ИКТ в ДОУ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196752"/>
            <a:ext cx="7414592" cy="5040560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Интерактивные игры созданные педагогами, которые соответствуют программным требованиям;</a:t>
            </a:r>
          </a:p>
          <a:p>
            <a:pPr marL="342900" lvl="0" indent="-342900" algn="l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технологии с включением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базируется на комплексных (интегрированных) непосредственно образовательной деятельности (досугах). Технология разрабатывается по какой-либо из образовательных областей (музыка, художественная литература, познание), включают в себя разнообразную продуктивную деятельность детей на основе ФГОС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l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как средство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АСУ.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использование ИКТ способствует оптимизации деятельности ДОУ, повышению его эффективности в условиях инклюзивного обучения и воспитания дошкольников, расширению границ образовательного пространства за счет активного включения родителей и детей, не посещающих детский сад.</a:t>
            </a:r>
          </a:p>
          <a:p>
            <a:pPr marL="342900" lvl="0" indent="-342900" algn="l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ЭОР в работе с детьми служит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7086600" cy="3793976"/>
          </a:xfrm>
        </p:spPr>
        <p:txBody>
          <a:bodyPr>
            <a:normAutofit/>
          </a:bodyPr>
          <a:lstStyle/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процесса обучения;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познавательной деятельности;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интеллектуального уровня развития ребенка посредством использования информационно- коммуникативных технологий.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освоение чтения и письма</a:t>
            </a:r>
          </a:p>
          <a:p>
            <a:pPr marL="342900" indent="-342900" algn="l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целеустремленности и сосредоточенности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19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использования информационных технологий в развитии познавательных способностей старших дошкольников подтверждают работы зарубежных и отечественных исследователей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7414592" cy="3793976"/>
          </a:xfrm>
        </p:spPr>
        <p:txBody>
          <a:bodyPr>
            <a:normAutofit fontScale="85000" lnSpcReduction="10000"/>
          </a:bodyPr>
          <a:lstStyle/>
          <a:p>
            <a:pPr marL="342900" indent="-342900" algn="l">
              <a:buFontTx/>
              <a:buChar char="-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Пейперт, Б. Хантер</a:t>
            </a:r>
            <a:endParaRPr lang="ru-RU" sz="2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1987 года на базе центра им. А.В. Запорожца исследователями под руководством Л.А.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Парамоновой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Л.С. 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Новоселовой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Л.Д. </a:t>
            </a:r>
            <a:r>
              <a:rPr lang="ru-RU" sz="2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Чайновой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l">
              <a:buFontTx/>
              <a:buChar char="-"/>
            </a:pP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Г.А. Репина, Л.А. Парамонова) высказывают мнение, что использование компьютерных сред в ДОУ является фактором сохранения психического здоровья детей в силу возможности решения следующих задач: развитие психофизиологических функций, обеспечивающих готовность к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обучению;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кругозора; помощь в освоении социальной роли; формирование учебной мотивации, развитие личностных компонентов познавательной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соответствующих возрасту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общеинтеллектуальных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умений.</a:t>
            </a:r>
            <a:endParaRPr lang="ru-RU" sz="2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3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реализации ИКТ в образовательном процессе ДОУ возникает ряд проблем: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7086600" cy="5040560"/>
          </a:xfrm>
        </p:spPr>
        <p:txBody>
          <a:bodyPr>
            <a:normAutofit/>
          </a:bodyPr>
          <a:lstStyle/>
          <a:p>
            <a:pPr marL="342900" lvl="0" indent="-342900" algn="l">
              <a:buFontTx/>
              <a:buChar char="-"/>
            </a:pP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 ребенок находится за компьютером, влияние игры на состояние психического и физического здоровья, искусственная «</a:t>
            </a:r>
            <a:r>
              <a:rPr lang="ru-RU" sz="2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аутизация</a:t>
            </a:r>
            <a:r>
              <a:rPr lang="ru-RU" sz="2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отказ от коммуникативных отношений, возникновение ранней компьютерной </a:t>
            </a:r>
            <a:r>
              <a:rPr 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зависимости;</a:t>
            </a:r>
          </a:p>
          <a:p>
            <a:pPr marL="342900" lvl="0" indent="-342900" algn="l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возникают трудности экономического характера: не хватает средств на техническое оснащение помещений, создание локальной сети внутри учреждения, осуществление необходимой технической поддержки, приобретения лицензионного программного обеспечения и прикладных программных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профессиональной компетенции педагогов: необходимо уметь не только пользоваться современной техникой, но и создавать собственные образовательные ресурсы, быть грамотным пользователем сети Интернет.</a:t>
            </a:r>
          </a:p>
          <a:p>
            <a:pPr marL="342900" lvl="0" indent="-342900" algn="l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6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400" dirty="0" err="1" smtClean="0">
                <a:solidFill>
                  <a:srgbClr val="002060"/>
                </a:solidFill>
              </a:rPr>
              <a:t>Приемущества</a:t>
            </a:r>
            <a:r>
              <a:rPr lang="ru-RU" sz="2400" dirty="0" smtClean="0">
                <a:solidFill>
                  <a:srgbClr val="002060"/>
                </a:solidFill>
              </a:rPr>
              <a:t> компьютера в  сравнении с традиционными формами воспитания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664" y="1060254"/>
            <a:ext cx="8315808" cy="5321073"/>
          </a:xfrm>
        </p:spPr>
        <p:txBody>
          <a:bodyPr>
            <a:normAutofit fontScale="40000" lnSpcReduction="20000"/>
          </a:bodyPr>
          <a:lstStyle/>
          <a:p>
            <a:pPr marL="342900" lvl="0" indent="-342900" algn="l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предъявление информации на экране компьютера в игровой форме вызывает у детей огромный интерес к деятельности;</a:t>
            </a:r>
          </a:p>
          <a:p>
            <a:pPr algn="l"/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 несёт в себе образный тип информации, понятный детям, которые пока в совершенстве не владеют техникой чтения и письма; </a:t>
            </a:r>
          </a:p>
          <a:p>
            <a:pPr algn="l"/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движения, звук, мультипликация надолго привлекают внимание ребенка; </a:t>
            </a:r>
            <a:b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 является отличным средством для решения задач обучения;</a:t>
            </a:r>
            <a:b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проблемных задач, поощрение ребенка при их правильном решении самим компьютером, является стимулом познавательной активности детей; </a:t>
            </a:r>
            <a:b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 предоставляет возможность реализации индивидуального подхода в работе с детьми дошкольного возраста. В процессе деятельности каждый ребенок выполняет задания своего уровня сложности и в своем темпе; </a:t>
            </a:r>
          </a:p>
          <a:p>
            <a:pPr algn="l"/>
            <a:r>
              <a:rPr lang="ru-RU" sz="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компьютер очень «терпелив» во взаимоотношениях с ребенком, никогда не ругает его за ошибки, а ждет, пока он сам исправит нед</a:t>
            </a:r>
            <a:r>
              <a:rPr lang="ru-RU" sz="4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очеты, что создает в процессе обучения необходимую «ситуацию успеха».</a:t>
            </a:r>
          </a:p>
          <a:p>
            <a:pPr algn="l"/>
            <a:endParaRPr lang="ru-RU" sz="4200" b="1" dirty="0" smtClean="0">
              <a:solidFill>
                <a:srgbClr val="002060"/>
              </a:solidFill>
            </a:endParaRPr>
          </a:p>
          <a:p>
            <a:pPr algn="l"/>
            <a:r>
              <a:rPr lang="ru-RU" sz="4200" b="1" dirty="0" smtClean="0">
                <a:solidFill>
                  <a:srgbClr val="FF0000"/>
                </a:solidFill>
              </a:rPr>
              <a:t>Но </a:t>
            </a:r>
            <a:r>
              <a:rPr lang="ru-RU" sz="4200" b="1" dirty="0">
                <a:solidFill>
                  <a:srgbClr val="FF0000"/>
                </a:solidFill>
              </a:rPr>
              <a:t>вместе с тем необходимо помнить, что компьютер не заменит эмоционального человеческого общения так необходимого в дошкольном возрасте. Он только дополняет воспитателя, а не заменяет его.</a:t>
            </a:r>
            <a:endParaRPr lang="ru-RU" sz="4200" dirty="0">
              <a:solidFill>
                <a:srgbClr val="FF0000"/>
              </a:solidFill>
            </a:endParaRPr>
          </a:p>
          <a:p>
            <a:pPr algn="l"/>
            <a:endParaRPr lang="ru-RU" sz="4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0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400" dirty="0" smtClean="0">
                <a:solidFill>
                  <a:srgbClr val="002060"/>
                </a:solidFill>
              </a:rPr>
              <a:t>Здоровье и ИКТ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664" y="1060254"/>
            <a:ext cx="8315808" cy="5321073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предельно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допустимая длительность игровых занятий на компьютере для детей шести лет не должна превышать 10-15 минут.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за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компьютером могут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лишь в присутствии воспитателя или преподавателя, который несет ответственность за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ребенка;</a:t>
            </a:r>
          </a:p>
          <a:p>
            <a:pPr marL="342900" indent="-342900" algn="l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сидеть за компьютером так, чтобы линия взора (от глаза до экрана) была перпендикулярна экрану и приходилась на его центральную часть. Оптимальное расстояние глаз до экрана составляет 55—65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см;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одним монитором недопустимо одновременно заниматься двум и более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детям;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изображение на экране компьютера было четким и контрастным, не имело бликов и отражений рядом стоящих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предметов;</a:t>
            </a:r>
          </a:p>
          <a:p>
            <a:pPr marL="342900" indent="-342900" algn="l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поддержания оптимального микроклимата, предупреждения накопления статического электричества и ухудшения химического и ионного состава воздуха необходимо: проветривание кабинета до и после занятий и влажная уборка — протирка столов и экранов дисплеев до и после занятий, протирка полов после занятий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Tx/>
              <a:buChar char="-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71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92087"/>
          </a:xfrm>
        </p:spPr>
        <p:txBody>
          <a:bodyPr>
            <a:normAutofit fontScale="90000"/>
          </a:bodyPr>
          <a:lstStyle/>
          <a:p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Полезные ресурсы сети Интернет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4664" y="764704"/>
            <a:ext cx="8315808" cy="5976664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2000" i="1" dirty="0" smtClean="0">
                <a:solidFill>
                  <a:srgbClr val="002060"/>
                </a:solidFill>
              </a:rPr>
              <a:t>Бесплатные </a:t>
            </a:r>
            <a:r>
              <a:rPr lang="ru-RU" sz="2000" i="1" dirty="0">
                <a:solidFill>
                  <a:srgbClr val="002060"/>
                </a:solidFill>
              </a:rPr>
              <a:t>библиотеки сети по разным педагогическим проблемам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1" u="sng" dirty="0" smtClean="0">
                <a:hlinkClick r:id="rId2"/>
              </a:rPr>
              <a:t>       http</a:t>
            </a:r>
            <a:r>
              <a:rPr lang="ru-RU" sz="2000" i="1" u="sng" dirty="0">
                <a:hlinkClick r:id="rId2"/>
              </a:rPr>
              <a:t>://</a:t>
            </a:r>
            <a:r>
              <a:rPr lang="ru-RU" sz="2000" i="1" u="sng" dirty="0" smtClean="0">
                <a:hlinkClick r:id="rId2"/>
              </a:rPr>
              <a:t>allbest.ru/libraries.htm</a:t>
            </a:r>
            <a:endParaRPr lang="ru-RU" sz="2000" i="1" u="sng" dirty="0" smtClean="0"/>
          </a:p>
          <a:p>
            <a:pPr algn="l"/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Единое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окно доступа к образовательным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ресурсам</a:t>
            </a:r>
          </a:p>
          <a:p>
            <a:pPr algn="l"/>
            <a:r>
              <a:rPr lang="ru-RU" sz="2000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http://window.edu.ru</a:t>
            </a:r>
            <a:r>
              <a:rPr lang="ru-RU" sz="2000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/</a:t>
            </a:r>
            <a:endParaRPr lang="ru-RU" sz="2000" i="1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Педагогика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детей и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родителей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http://www.inter-pedagogika.ru</a:t>
            </a:r>
            <a:r>
              <a:rPr lang="ru-RU" sz="2000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/</a:t>
            </a:r>
            <a:endParaRPr lang="en-US" sz="2000" i="1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Каталог учебных изданий, оборудования и электронных образовательных ресурсов (ЭОР)  для общего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образования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http://</a:t>
            </a:r>
            <a:r>
              <a:rPr lang="ru-RU" sz="2000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www.ndce.edu.ru</a:t>
            </a:r>
            <a:endParaRPr lang="en-US" sz="2000" i="1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rgbClr val="002060"/>
                </a:solidFill>
              </a:rPr>
              <a:t>Сайт Министерства образования и науки РФ</a:t>
            </a:r>
            <a:r>
              <a:rPr lang="ru-RU" sz="2000" i="1" dirty="0" smtClean="0"/>
              <a:t>.</a:t>
            </a:r>
            <a:endParaRPr lang="en-US" sz="2000" i="1" dirty="0" smtClean="0"/>
          </a:p>
          <a:p>
            <a:pPr algn="l"/>
            <a:r>
              <a:rPr lang="ru-RU" sz="20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http://</a:t>
            </a:r>
            <a:r>
              <a:rPr lang="ru-RU" sz="2000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6"/>
              </a:rPr>
              <a:t>www.mon.gov.ru</a:t>
            </a:r>
            <a:endParaRPr lang="en-US" sz="2000" i="1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Платформа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интернет-проектов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http://</a:t>
            </a:r>
            <a:r>
              <a:rPr lang="ru-RU" sz="2000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7"/>
              </a:rPr>
              <a:t>www.platforma.ru</a:t>
            </a:r>
            <a:endParaRPr lang="en-US" sz="2000" i="1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Сайт по социальной педагогике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http://www.social-pedagog.edu.mhost.ru</a:t>
            </a:r>
            <a:r>
              <a:rPr lang="ru-RU" sz="2000" i="1" u="sng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8"/>
              </a:rPr>
              <a:t>/</a:t>
            </a:r>
            <a:endParaRPr lang="en-US" sz="2000" i="1" u="sng" dirty="0" smtClean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Мультимедийные обучающие </a:t>
            </a:r>
            <a:r>
              <a:rPr lang="ru-RU" sz="20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курсы</a:t>
            </a:r>
            <a:endParaRPr lang="en-US" sz="2000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r>
              <a:rPr lang="ru-RU" sz="2000" i="1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9"/>
              </a:rPr>
              <a:t>http://www.teachpro.ru</a:t>
            </a:r>
            <a:endParaRPr lang="en-US" sz="2000" i="1" u="sng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en-US" sz="2000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/>
            <a:endParaRPr lang="ru-RU" sz="2000" i="1" u="sng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7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1804" y="2060849"/>
            <a:ext cx="7772400" cy="7200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3180" y="1916832"/>
            <a:ext cx="7086600" cy="405518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информационно-коммуникационных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04664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Информационно-коммуникационные технологии в образовании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это комплекс учебно-методических материалов, технических и инструментальных средств вычислительной техники в учебном процессе, формах и методах их применения для совершенствования деятельности специалистов учреждений образования (администрации, воспитателей, специалистов), а также для образования (развития, диагностики, коррекции) детей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230018305"/>
              </p:ext>
            </p:extLst>
          </p:nvPr>
        </p:nvGraphicFramePr>
        <p:xfrm>
          <a:off x="1358756" y="2780929"/>
          <a:ext cx="7111024" cy="3672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9607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Информатизация общества ставит перед педагогами ДОУ задачи: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484784"/>
            <a:ext cx="7558608" cy="4154016"/>
          </a:xfrm>
        </p:spPr>
        <p:txBody>
          <a:bodyPr>
            <a:normAutofit lnSpcReduction="10000"/>
          </a:bodyPr>
          <a:lstStyle/>
          <a:p>
            <a:pPr marL="457200" lvl="0" indent="-457200" algn="l">
              <a:buAutoNum type="arabicPeriod"/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ребенка наставником в выборе компьютерных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игр. Для этого необходимо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l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компьютерной грамотности педагогов, освоение работы с программными образовательными комплексами, ресурсами глобальной компьютерной сети Интернет для того, чтобы каждый мог использовать современные компьютерные технологии для подготовки и проведения непосредственно образовательной деятельности с дошкольниками на качественно новом уровне. 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l"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в мире компьютерных игр, учитывая возрастные и этические нормы для дошкольников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AutoNum type="arabicPeriod" startAt="2"/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</a:t>
            </a:r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интерактивного обучения </a:t>
            </a: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которое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стимулировать познавательную активность детей и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участвовать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освоении новых знаний.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созданные педагогами,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соответствуют программным требованиям.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предназначены для использования на занятиях с 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детьми)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6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–  это технологии обмена информацией, коммуникации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7086600" cy="3793976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в электронном формате:</a:t>
            </a:r>
            <a:r>
              <a:rPr lang="ru-RU" sz="1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-текст, видео, аудио,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-анимация, изображение</a:t>
            </a:r>
          </a:p>
          <a:p>
            <a:pPr algn="l"/>
            <a:r>
              <a:rPr lang="ru-RU" sz="1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носителей</a:t>
            </a:r>
            <a:r>
              <a:rPr lang="ru-RU" sz="1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DVD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флэш-памяти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мультимедиа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компьютерные программы, презентации и др.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аудиовизуального оборудования</a:t>
            </a:r>
            <a:r>
              <a:rPr lang="ru-RU" sz="19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-компьютера, ноутбука,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-ЖК-телевизора, проектора, </a:t>
            </a:r>
          </a:p>
          <a:p>
            <a:pPr algn="l"/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-интерактивной доски</a:t>
            </a:r>
          </a:p>
          <a:p>
            <a:pPr algn="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1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Основные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направления развития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ИКТ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196752"/>
            <a:ext cx="7086600" cy="3793976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компьютера с целью приобщения детей к современным техническим средствам передачи и хранения информации, что осуществляется в различных игровых технологиях. Это различные игры – «игрушки»: развлекательные, обучающие, развивающие, диагностические, сетевые игры. </a:t>
            </a:r>
          </a:p>
          <a:p>
            <a:pPr marL="457200" indent="-457200" algn="l">
              <a:buAutoNum type="arabicPeriod"/>
            </a:pP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31460"/>
            <a:ext cx="3128866" cy="23558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120" y="4149080"/>
            <a:ext cx="3094112" cy="23205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66748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средство интерактивного обучения, которое стимулирует познавательную активность детей и участие в освоении новых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знаний (игровые средства в программе </a:t>
            </a:r>
            <a:r>
              <a:rPr lang="en-US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 Point)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3052595" y="8506"/>
            <a:ext cx="301240" cy="451152"/>
          </a:xfrm>
        </p:spPr>
        <p:txBody>
          <a:bodyPr>
            <a:normAutofit lnSpcReduction="10000"/>
          </a:bodyPr>
          <a:lstStyle/>
          <a:p>
            <a:pPr algn="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3.infourok.ru/uploads/ex/0580/0004e77f-b049e73d/hello_html_m4be566a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103564"/>
            <a:ext cx="2504647" cy="177067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551" y="2103564"/>
            <a:ext cx="2345649" cy="17592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365104"/>
            <a:ext cx="2678913" cy="20091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566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648071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– как средство АСУ </a:t>
            </a:r>
            <a:b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(Автоматизированная система управления)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7086600" cy="3793976"/>
          </a:xfrm>
        </p:spPr>
        <p:txBody>
          <a:bodyPr>
            <a:normAutofit/>
          </a:bodyPr>
          <a:lstStyle/>
          <a:p>
            <a:pPr algn="l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8862729"/>
              </p:ext>
            </p:extLst>
          </p:nvPr>
        </p:nvGraphicFramePr>
        <p:xfrm>
          <a:off x="1524000" y="1052736"/>
          <a:ext cx="700844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067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772400" cy="151216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Компьютерные игры для дошкольников чаще всего встречаются: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824"/>
            <a:ext cx="7086600" cy="3793976"/>
          </a:xfrm>
        </p:spPr>
        <p:txBody>
          <a:bodyPr>
            <a:normAutofit/>
          </a:bodyPr>
          <a:lstStyle/>
          <a:p>
            <a:pPr algn="r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60391812"/>
              </p:ext>
            </p:extLst>
          </p:nvPr>
        </p:nvGraphicFramePr>
        <p:xfrm>
          <a:off x="539552" y="1844824"/>
          <a:ext cx="8352928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061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512168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фирмы производители развивающих и обучающих компьютерных игр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412776"/>
            <a:ext cx="8062664" cy="5445224"/>
          </a:xfrm>
        </p:spPr>
        <p:txBody>
          <a:bodyPr>
            <a:normAutofit lnSpcReduction="10000"/>
          </a:bodyPr>
          <a:lstStyle/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компания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«Новый диск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Медиа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Хауз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  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«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Alisa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Studio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1С»</a:t>
            </a:r>
            <a:r>
              <a:rPr lang="ru-RU" sz="2400" dirty="0"/>
              <a:t>.</a:t>
            </a:r>
            <a:br>
              <a:rPr lang="ru-RU" sz="2400" dirty="0"/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089" y="1726426"/>
            <a:ext cx="3291911" cy="12240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2579430"/>
            <a:ext cx="1711539" cy="17115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7542" y="3851124"/>
            <a:ext cx="1983827" cy="13787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632" y="5179119"/>
            <a:ext cx="2030958" cy="1652150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>
            <a:off x="4153778" y="182412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5132186" y="452820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>
            <a:off x="2917239" y="343519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>
            <a:off x="3406443" y="576287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3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782E29-4C82-4481-A2A7-41C874A56A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в голубых тонах</Template>
  <TotalTime>841</TotalTime>
  <Words>859</Words>
  <Application>Microsoft Office PowerPoint</Application>
  <PresentationFormat>Экран (4:3)</PresentationFormat>
  <Paragraphs>112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Использования информационно-коммуникационных технологий  ИКТ в целях повышения качества реализации образовательной программы ДОУ  </vt:lpstr>
      <vt:lpstr>Презентация PowerPoint</vt:lpstr>
      <vt:lpstr>Информатизация общества ставит перед педагогами ДОУ задачи:</vt:lpstr>
      <vt:lpstr>ИКТ –  это технологии обмена информацией, коммуникации </vt:lpstr>
      <vt:lpstr>Основные направления развития ИКТ</vt:lpstr>
      <vt:lpstr>   ИКТ как средство интерактивного обучения, которое стимулирует познавательную активность детей и участие в освоении новых знаний (игровые средства в программе Power Point)  </vt:lpstr>
      <vt:lpstr>ИКТ – как средство АСУ  (Автоматизированная система управления)</vt:lpstr>
      <vt:lpstr>Компьютерные игры для дошкольников чаще всего встречаются:</vt:lpstr>
      <vt:lpstr>Основные фирмы производители развивающих и обучающих компьютерных игр</vt:lpstr>
      <vt:lpstr>Использование ИКТ в ДОУ</vt:lpstr>
      <vt:lpstr>Использование ЭОР в работе с детьми служит</vt:lpstr>
      <vt:lpstr>Целесообразность использования информационных технологий в развитии познавательных способностей старших дошкольников подтверждают работы зарубежных и отечественных исследователей :</vt:lpstr>
      <vt:lpstr>При реализации ИКТ в образовательном процессе ДОУ возникает ряд проблем: </vt:lpstr>
      <vt:lpstr>Приемущества компьютера в  сравнении с традиционными формами воспитания </vt:lpstr>
      <vt:lpstr>Здоровье и ИКТ</vt:lpstr>
      <vt:lpstr>Полезные ресурсы сети Интернет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Использования информационно-коммуникационных технологий  ИКТ в целях повышения качества реализации образовательной программы ДОУ</dc:title>
  <dc:creator>Ирина</dc:creator>
  <cp:keywords/>
  <cp:lastModifiedBy>Ирина</cp:lastModifiedBy>
  <cp:revision>32</cp:revision>
  <dcterms:created xsi:type="dcterms:W3CDTF">2018-12-15T11:57:03Z</dcterms:created>
  <dcterms:modified xsi:type="dcterms:W3CDTF">2018-12-16T17:23:46Z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TC018860939991</vt:lpwstr>
  </property>
</Properties>
</file>