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2D8C469-0550-4740-899D-1BAAAC83281A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955A0A-CDD7-4A8B-A633-B270B55CBEE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Живая и неживая природа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Подготовила педагог ГБДОУ детский сад №86 Приморского района </a:t>
            </a:r>
          </a:p>
          <a:p>
            <a:r>
              <a:rPr lang="ru-RU" dirty="0" smtClean="0"/>
              <a:t>Санкт-Петербурга </a:t>
            </a:r>
            <a:r>
              <a:rPr lang="ru-RU" dirty="0" err="1" smtClean="0"/>
              <a:t>Балдина</a:t>
            </a:r>
            <a:r>
              <a:rPr lang="ru-RU" dirty="0" smtClean="0"/>
              <a:t> С</a:t>
            </a:r>
            <a:r>
              <a:rPr lang="en-US" dirty="0" smtClean="0"/>
              <a:t>.</a:t>
            </a:r>
            <a:r>
              <a:rPr lang="ru-RU" dirty="0" smtClean="0"/>
              <a:t>В </a:t>
            </a:r>
          </a:p>
          <a:p>
            <a:r>
              <a:rPr lang="ru-RU" dirty="0" smtClean="0"/>
              <a:t>для старшего дошкольного возраста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7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Связь живой и неживой природы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/>
              <a:t>Представим на минутку, что исчезнет неживая природа, а именно солнце, воздух и вода. Смогут ли тогда растения, животные и сам человек существовать? Нет, живая и неживая природа связаны между собой.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Без солнечного света и тепла не могут существовать большинство животных, растений и сам человек.</a:t>
            </a:r>
            <a:endParaRPr lang="ru-RU" dirty="0" smtClean="0"/>
          </a:p>
        </p:txBody>
      </p:sp>
      <p:pic>
        <p:nvPicPr>
          <p:cNvPr id="8194" name="Picture 2" descr="C:\Users\Admin\Downloads\open-uri20150909-7816-1s20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2656"/>
            <a:ext cx="2846845" cy="272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9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Без воды все живое погибает.</a:t>
            </a:r>
          </a:p>
        </p:txBody>
      </p:sp>
      <p:pic>
        <p:nvPicPr>
          <p:cNvPr id="10242" name="Picture 2" descr="C:\Users\Admin\Downloads\open-uri20150909-7816-pn6rk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32656"/>
            <a:ext cx="3961251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17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Все живое дышит воздухом. Воздух должен быть чистым. </a:t>
            </a:r>
            <a:r>
              <a:rPr lang="ru-RU" dirty="0" smtClean="0"/>
              <a:t>Вся </a:t>
            </a:r>
            <a:r>
              <a:rPr lang="ru-RU" dirty="0"/>
              <a:t>наша жизнь связана с природой. Мы дышим воздухом, утоляем жажду водой, человек не может жить без пищи, а пищу нам дают животные и растения.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1266" name="Picture 2" descr="C:\Users\Admin\Downloads\open-uri20150909-7816-gzlm8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837" y="0"/>
            <a:ext cx="621060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Охрана природы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Природа - наш дом. Человек должен беречь и охранять природу. Природа очень богата, но богатство ее не безгранично. И человек должен пользоваться этими богатствами как разумный и добрый человек.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Для рыбы нужна чистая вода. Будем охранять наши водоемы.</a:t>
            </a:r>
          </a:p>
        </p:txBody>
      </p:sp>
      <p:pic>
        <p:nvPicPr>
          <p:cNvPr id="12290" name="Picture 2" descr="C:\Users\Admin\Downloads\open-uri20150909-7816-1c8yyv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037" y="301622"/>
            <a:ext cx="4793903" cy="359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45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В лесах, степях, горах живут разные ценные животные. Будем охранять наши леса, степи, горы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Береги природу-Земля наш </a:t>
            </a:r>
            <a:r>
              <a:rPr lang="ru-RU" smtClean="0"/>
              <a:t>общий дом!</a:t>
            </a:r>
            <a:endParaRPr lang="ru-RU" dirty="0"/>
          </a:p>
          <a:p>
            <a:endParaRPr lang="ru-RU" dirty="0"/>
          </a:p>
        </p:txBody>
      </p:sp>
      <p:pic>
        <p:nvPicPr>
          <p:cNvPr id="13314" name="Picture 2" descr="C:\Users\Admin\Downloads\open-uri20150909-7816-7lw69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0"/>
            <a:ext cx="5679810" cy="425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4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Природа украшает наш мир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Посмотри, мой милый друг,</a:t>
            </a:r>
          </a:p>
          <a:p>
            <a:r>
              <a:rPr lang="ru-RU" dirty="0" smtClean="0"/>
              <a:t>Что находится вокруг?</a:t>
            </a:r>
          </a:p>
          <a:p>
            <a:r>
              <a:rPr lang="ru-RU" dirty="0" smtClean="0"/>
              <a:t>Небо светло-голубое,</a:t>
            </a:r>
          </a:p>
          <a:p>
            <a:r>
              <a:rPr lang="ru-RU" dirty="0" smtClean="0"/>
              <a:t>Солнце светит золотое.</a:t>
            </a:r>
          </a:p>
          <a:p>
            <a:r>
              <a:rPr lang="ru-RU" dirty="0" smtClean="0"/>
              <a:t>Ветер листьями играет,</a:t>
            </a:r>
          </a:p>
          <a:p>
            <a:r>
              <a:rPr lang="ru-RU" dirty="0" smtClean="0"/>
              <a:t>Тучка в небе проплывает.</a:t>
            </a:r>
          </a:p>
          <a:p>
            <a:r>
              <a:rPr lang="ru-RU" dirty="0" smtClean="0"/>
              <a:t>Поле, речка и трава,</a:t>
            </a:r>
          </a:p>
          <a:p>
            <a:r>
              <a:rPr lang="ru-RU" dirty="0" smtClean="0"/>
              <a:t>Горы, воздух и листва,</a:t>
            </a:r>
          </a:p>
          <a:p>
            <a:r>
              <a:rPr lang="ru-RU" dirty="0" smtClean="0"/>
              <a:t>Птицы, звери и леса,</a:t>
            </a:r>
          </a:p>
          <a:p>
            <a:r>
              <a:rPr lang="ru-RU" dirty="0" smtClean="0"/>
              <a:t>Гром, туман и роса,</a:t>
            </a:r>
          </a:p>
          <a:p>
            <a:r>
              <a:rPr lang="ru-RU" dirty="0" smtClean="0"/>
              <a:t>Человек и время года –</a:t>
            </a:r>
          </a:p>
          <a:p>
            <a:r>
              <a:rPr lang="ru-RU" dirty="0" smtClean="0"/>
              <a:t>Это все вокруг природа.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ownloads\open-uri20150909-7816-lcg1k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385" y="1124744"/>
            <a:ext cx="507520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27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относится к природе, а что не относится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/>
              <a:t>К природе относится все, что нас окружает: солнце, воздух, вода, реки и озера, горы и леса, растения, животные и сам человек. К природе не относится только то, что сделано руками человека: дом, в котором ты живешь, стол, за которым ты сидишь, книга, которую ты читаешь.</a:t>
            </a:r>
          </a:p>
          <a:p>
            <a:endParaRPr lang="ru-RU" dirty="0"/>
          </a:p>
          <a:p>
            <a:r>
              <a:rPr lang="ru-RU" dirty="0"/>
              <a:t>Внимательно рассмотрите рисунки и определите, что относится к природе, а что сделано руками человека.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ownloads\open-uri20150909-7816-jetn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148" y="814294"/>
            <a:ext cx="1192528" cy="161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Downloads\open-uri20150909-7816-ehnjp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699" y="814294"/>
            <a:ext cx="1304342" cy="185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Downloads\open-uri20150909-7816-1s20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962" y="814294"/>
            <a:ext cx="1689186" cy="161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\Downloads\open-uri20150909-7816-1r21axv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778" y="3354486"/>
            <a:ext cx="1656184" cy="127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dmin\Downloads\open-uri20150909-7816-1qk93g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050" y="3140968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dmin\Downloads\open-uri20150909-7816-1psxb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001" y="3234470"/>
            <a:ext cx="1505272" cy="1424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9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Определение природы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Природой называется все то, что нас окружает и не сделано руками человека. Природа делится на живую и неживую. К неживой природе относятся солнце, воздух, вода, горы, камни, песок, небо, звезды. К живой природе относятся растения, животные и грибы.</a:t>
            </a:r>
          </a:p>
          <a:p>
            <a:endParaRPr lang="ru-RU" dirty="0"/>
          </a:p>
          <a:p>
            <a:r>
              <a:rPr lang="ru-RU" dirty="0"/>
              <a:t>Рассмотрим признаки живой и неживой природы</a:t>
            </a:r>
            <a:r>
              <a:rPr lang="ru-RU" dirty="0" smtClean="0"/>
              <a:t>. Сравним 2 звезды: морскую и </a:t>
            </a:r>
            <a:r>
              <a:rPr lang="ru-RU" dirty="0" err="1" smtClean="0"/>
              <a:t>мосмическую</a:t>
            </a:r>
            <a:endParaRPr lang="ru-RU" dirty="0" smtClean="0"/>
          </a:p>
          <a:p>
            <a:r>
              <a:rPr lang="ru-RU" dirty="0"/>
              <a:t>Какая из звезд дышит? Морская звезда дышит, а космическая звезда не дышит.</a:t>
            </a:r>
          </a:p>
          <a:p>
            <a:endParaRPr lang="ru-RU" dirty="0"/>
          </a:p>
          <a:p>
            <a:r>
              <a:rPr lang="ru-RU" dirty="0"/>
              <a:t>Какая из звезд растет? Морская звезда растет, а космическая не растет.</a:t>
            </a:r>
          </a:p>
          <a:p>
            <a:endParaRPr lang="ru-RU" dirty="0"/>
          </a:p>
          <a:p>
            <a:r>
              <a:rPr lang="ru-RU" dirty="0"/>
              <a:t>Какая из звезд питается? Питается морская звезда, космическая не питается.</a:t>
            </a:r>
          </a:p>
          <a:p>
            <a:endParaRPr lang="ru-RU" dirty="0"/>
          </a:p>
          <a:p>
            <a:r>
              <a:rPr lang="ru-RU" dirty="0"/>
              <a:t>Какая из звезд дает потомство? Морская звезда дает потомство, космическая не дает потомства.</a:t>
            </a:r>
          </a:p>
          <a:p>
            <a:endParaRPr lang="ru-RU" dirty="0"/>
          </a:p>
          <a:p>
            <a:r>
              <a:rPr lang="ru-RU" dirty="0"/>
              <a:t>Может ли морская звезда жить вечно? Нет, она умирает.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Admin\Downloads\open-uri20150909-7816-pxcdh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099" y="3789040"/>
            <a:ext cx="3341171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ownloads\open-uri20150909-7816-x47p0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100" y="620688"/>
            <a:ext cx="3353584" cy="2685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43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Признаки предметов живой природы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Природа имеет две формы, живую и неживую. Предметы живой природы имеют отличительные признаки:</a:t>
            </a:r>
          </a:p>
          <a:p>
            <a:endParaRPr lang="ru-RU" dirty="0"/>
          </a:p>
          <a:p>
            <a:r>
              <a:rPr lang="ru-RU" dirty="0"/>
              <a:t>1. Продолжительность жизни – они растут;</a:t>
            </a:r>
          </a:p>
          <a:p>
            <a:endParaRPr lang="ru-RU" dirty="0"/>
          </a:p>
          <a:p>
            <a:r>
              <a:rPr lang="ru-RU" dirty="0"/>
              <a:t>2. питаются;</a:t>
            </a:r>
          </a:p>
          <a:p>
            <a:endParaRPr lang="ru-RU" dirty="0"/>
          </a:p>
          <a:p>
            <a:r>
              <a:rPr lang="ru-RU" dirty="0"/>
              <a:t>3. дышат;</a:t>
            </a:r>
          </a:p>
          <a:p>
            <a:endParaRPr lang="ru-RU" dirty="0"/>
          </a:p>
          <a:p>
            <a:r>
              <a:rPr lang="ru-RU" dirty="0"/>
              <a:t>4. дают потомство.</a:t>
            </a:r>
          </a:p>
          <a:p>
            <a:endParaRPr lang="ru-RU" dirty="0"/>
          </a:p>
          <a:p>
            <a:r>
              <a:rPr lang="ru-RU" dirty="0"/>
              <a:t>Предметы неживой природы таких признаков не имеют.</a:t>
            </a:r>
          </a:p>
          <a:p>
            <a:endParaRPr lang="ru-RU" dirty="0"/>
          </a:p>
          <a:p>
            <a:r>
              <a:rPr lang="ru-RU" dirty="0"/>
              <a:t>Рассмотрите картинки и определите, частью живой или неживой природы являются данные предметы.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Цыпленок дышит, питается, растет, дает потомство, умирает. Значит, цыпленок относится к живой природе.</a:t>
            </a:r>
          </a:p>
        </p:txBody>
      </p:sp>
      <p:pic>
        <p:nvPicPr>
          <p:cNvPr id="4098" name="Picture 2" descr="C:\Users\Admin\Downloads\open-uri20150909-7816-1mxt7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973" y="304286"/>
            <a:ext cx="3586112" cy="350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1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Камень не дышит, не питается, не растет, не дает потомства, разрушается. Значит,  камень относится к неживой природе.</a:t>
            </a:r>
          </a:p>
        </p:txBody>
      </p:sp>
      <p:pic>
        <p:nvPicPr>
          <p:cNvPr id="5122" name="Picture 2" descr="C:\Users\Admin\Downloads\open-uri20150909-7816-1qqkna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218" y="260648"/>
            <a:ext cx="453650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37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Подсолнух растет, питается, дышит, размножается семенами, погибает. Значит, подсолнух относится к живой природе.</a:t>
            </a:r>
          </a:p>
        </p:txBody>
      </p:sp>
      <p:pic>
        <p:nvPicPr>
          <p:cNvPr id="6146" name="Picture 2" descr="C:\Users\Admin\Downloads\open-uri20150909-7816-16p1aq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32656"/>
            <a:ext cx="3281015" cy="457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5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ИГРА «Что лишнее?»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1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Admin\Downloads\open-uri20150909-7816-1f1jvj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" y="2328863"/>
            <a:ext cx="2383630" cy="13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dmin\Downloads\open-uri20150909-7816-1lv1ro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106383"/>
            <a:ext cx="1716448" cy="1672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C:\Users\Admin\Downloads\open-uri20150909-7816-1smxdn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575" y="1856378"/>
            <a:ext cx="1649809" cy="224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C:\Users\Admin\Downloads\open-uri20150909-7816-1ys4uc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" y="4221088"/>
            <a:ext cx="16002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C:\Users\Admin\Downloads\open-uri20150909-7816-kaslt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876675"/>
            <a:ext cx="1620224" cy="227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C:\Users\Admin\Downloads\open-uri20150909-7816-qwo4p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586" y="4497611"/>
            <a:ext cx="1998741" cy="1522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17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</TotalTime>
  <Words>622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Живая и неживая природа </vt:lpstr>
      <vt:lpstr>Природа украшает наш мир</vt:lpstr>
      <vt:lpstr>Что относится к природе, а что не относится</vt:lpstr>
      <vt:lpstr>Определение природы</vt:lpstr>
      <vt:lpstr>Признаки предметов живой природы</vt:lpstr>
      <vt:lpstr>Презентация PowerPoint</vt:lpstr>
      <vt:lpstr>Презентация PowerPoint</vt:lpstr>
      <vt:lpstr>ИГРА «Что лишнее?»</vt:lpstr>
      <vt:lpstr>Презентация PowerPoint</vt:lpstr>
      <vt:lpstr>Связь живой и неживой природы</vt:lpstr>
      <vt:lpstr>Презентация PowerPoint</vt:lpstr>
      <vt:lpstr>Презентация PowerPoint</vt:lpstr>
      <vt:lpstr> Охрана природы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Живая и неживая природа</dc:title>
  <dc:creator>Admin</dc:creator>
  <cp:lastModifiedBy>Admin</cp:lastModifiedBy>
  <cp:revision>4</cp:revision>
  <dcterms:created xsi:type="dcterms:W3CDTF">2019-09-23T16:48:08Z</dcterms:created>
  <dcterms:modified xsi:type="dcterms:W3CDTF">2019-09-23T17:29:18Z</dcterms:modified>
</cp:coreProperties>
</file>