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2BADE4-3E4F-4270-BB5F-DC02100999B1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1AE969F-348D-4C78-8CFB-8724F09CFC9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052545"/>
            <a:ext cx="5690493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692697"/>
            <a:ext cx="7175351" cy="187220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ru-RU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Оформление уголка ПДД</a:t>
            </a:r>
            <a:endParaRPr lang="ru-RU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C:\Users\User\Desktop\d3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36912"/>
            <a:ext cx="3744416" cy="364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80512"/>
            <a:ext cx="2175764" cy="199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27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731520"/>
            <a:ext cx="7056784" cy="4929728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ПДД должен соответствовать ФГОС: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Быть полифункциональным;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Вариативным;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Трансформируемым;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Доступным и безопасным.</a:t>
            </a:r>
          </a:p>
          <a:p>
            <a:pPr marL="45720" indent="0">
              <a:buNone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свободно подходить к уголку, брать игровые и наглядные материалы и организовывать самостоятельные игры. Это может быть стол или открытая полка в шкафу на уровне роста ребенка.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Задействуйте стену рядом с уголком ПДД. Повесьте тематические плакаты, изображения веселого светофора или мальчика –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регулеровщика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 перегружайте стену наглядными элементами. Лучше периодически их менять, чтобы привлекать внимание детей к теме безопасности на дороге.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24744"/>
            <a:ext cx="2750459" cy="1409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891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764704"/>
            <a:ext cx="7056784" cy="609248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наполнить уголок ПДД</a:t>
            </a:r>
          </a:p>
          <a:p>
            <a:pPr marL="45720" indent="0" algn="ctr">
              <a:buNone/>
            </a:pPr>
            <a:endParaRPr lang="ru-RU" sz="5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макет района с проезжей частью:</a:t>
            </a:r>
            <a:endParaRPr lang="en-US" sz="64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Здания, дороги, светофоры, перекрестки, фигурки пешеходов. </a:t>
            </a:r>
          </a:p>
          <a:p>
            <a:pPr marL="4572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Набор игрушечных транспортных средств: автобусы, троллейбусы,    легковые и грузовые машины.                                                      </a:t>
            </a:r>
          </a:p>
          <a:p>
            <a:pPr marL="4572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Основные дорожные знаки:</a:t>
            </a:r>
          </a:p>
          <a:p>
            <a:pPr marL="45720" indent="0"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«Пешеходный переход»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«Подземный пешеходный переход»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«Место остановки автобуса»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«Дети»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«Движение пешеходов запрещено»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«Движение на велосипедах запрещено»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«Пешеходная дорожка»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«Велосипедная дорожка»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 Главная дорога»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«Уступи дорогу»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«Больница»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«Телефон»</a:t>
            </a:r>
          </a:p>
          <a:p>
            <a:pPr marL="45720" indent="0">
              <a:buNone/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«Пункт питания»</a:t>
            </a:r>
          </a:p>
          <a:p>
            <a:pPr marL="45720" indent="0">
              <a:buNone/>
            </a:pPr>
            <a:endParaRPr lang="ru-RU" sz="6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6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6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User\Desktop\IMG_5742-1024x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49" y="2536033"/>
            <a:ext cx="2601119" cy="173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User\Desktop\hello_html_m7c2782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49" y="4462514"/>
            <a:ext cx="2616912" cy="1963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085184"/>
            <a:ext cx="201622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281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81256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8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Атрибуты и оборудование для </a:t>
            </a:r>
          </a:p>
          <a:p>
            <a:pPr marL="45720" indent="0" algn="ctr">
              <a:buNone/>
            </a:pPr>
            <a:r>
              <a:rPr lang="ru-RU" sz="8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сюжетно-ролевых игр</a:t>
            </a:r>
          </a:p>
          <a:p>
            <a:pPr marL="45720" indent="0" algn="ctr">
              <a:buNone/>
            </a:pPr>
            <a:endParaRPr lang="ru-RU" sz="8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Напольная «зебра», игровой коврик с городскими дорогами;</a:t>
            </a:r>
          </a:p>
          <a:p>
            <a:pPr>
              <a:buFontTx/>
              <a:buChar char="-"/>
            </a:pP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для водителей и пешеходов, знаки пешеходных переходов и мест остановки общественного транспорта;</a:t>
            </a:r>
          </a:p>
          <a:p>
            <a:pPr>
              <a:buFontTx/>
              <a:buChar char="-"/>
            </a:pP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одежды: жилетки инспекторов ДПС, фуражки, жезлы, рация, свисток, значок;</a:t>
            </a:r>
          </a:p>
          <a:p>
            <a:pPr>
              <a:buFontTx/>
              <a:buChar char="-"/>
            </a:pP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Заправочная станция;</a:t>
            </a:r>
          </a:p>
          <a:p>
            <a:pPr>
              <a:buFontTx/>
              <a:buChar char="-"/>
            </a:pP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Машины-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толокары</a:t>
            </a: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игрушечные рули (с учетом возраста детей)</a:t>
            </a:r>
          </a:p>
          <a:p>
            <a:pPr>
              <a:buFontTx/>
              <a:buChar char="-"/>
            </a:pP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модули</a:t>
            </a:r>
            <a:endParaRPr lang="ru-RU" sz="6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923" y="332656"/>
            <a:ext cx="1439710" cy="1008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132856"/>
            <a:ext cx="1306550" cy="1306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037" y="5177981"/>
            <a:ext cx="1435395" cy="1325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48828"/>
            <a:ext cx="1823608" cy="1135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44523"/>
            <a:ext cx="1501067" cy="1501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91" y="4222060"/>
            <a:ext cx="1244925" cy="1244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385556"/>
            <a:ext cx="1677345" cy="1118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06469"/>
            <a:ext cx="1571617" cy="1178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083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7240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8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и дидактические материалы</a:t>
            </a:r>
          </a:p>
          <a:p>
            <a:pPr marL="45720" indent="0" algn="ctr">
              <a:buNone/>
            </a:pPr>
            <a:endParaRPr lang="ru-RU" sz="80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Плакаты по правилам дорожного движения;</a:t>
            </a: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Сюжетные картинки с ситуациями на дороге</a:t>
            </a: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Иллюстрации  с изображением разных видов транспорта</a:t>
            </a: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6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«Правила дорожного движения»: раскраски, «дорожные» ребусы и загадки, картотека подвижных игр и упражнений, дорожная азбука, стихи, физкультминутки, </a:t>
            </a:r>
            <a:r>
              <a:rPr lang="ru-RU" sz="6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6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</a:t>
            </a: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моделирования дорожных ситуаций</a:t>
            </a:r>
          </a:p>
          <a:p>
            <a:pPr marL="45720" indent="0">
              <a:buNone/>
            </a:pPr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Кейсы, аудиотека, видеотека по ПДД</a:t>
            </a:r>
          </a:p>
          <a:p>
            <a:pPr>
              <a:buFontTx/>
              <a:buChar char="-"/>
            </a:pPr>
            <a:endParaRPr lang="ru-RU" sz="6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08720"/>
            <a:ext cx="1867086" cy="1306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564904"/>
            <a:ext cx="1673039" cy="1114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08125">
            <a:off x="251519" y="4365104"/>
            <a:ext cx="2546671" cy="1461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64233"/>
            <a:ext cx="2088232" cy="1566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2149">
            <a:off x="6542999" y="4535410"/>
            <a:ext cx="2040031" cy="1360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6753098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254</TotalTime>
  <Words>341</Words>
  <Application>Microsoft Office PowerPoint</Application>
  <PresentationFormat>Экран (4:3)</PresentationFormat>
  <Paragraphs>51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Оформление уголка ПДД</vt:lpstr>
      <vt:lpstr>Презентация PowerPoint</vt:lpstr>
      <vt:lpstr>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уголка ПДД</dc:title>
  <dc:creator>Наталия-2</dc:creator>
  <cp:lastModifiedBy>Наталия-2</cp:lastModifiedBy>
  <cp:revision>12</cp:revision>
  <dcterms:created xsi:type="dcterms:W3CDTF">2022-01-12T07:07:16Z</dcterms:created>
  <dcterms:modified xsi:type="dcterms:W3CDTF">2022-01-13T10:57:20Z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