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78" y="-2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ADE4-3E4F-4270-BB5F-DC02100999B1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969F-348D-4C78-8CFB-8724F09CFC9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ADE4-3E4F-4270-BB5F-DC02100999B1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969F-348D-4C78-8CFB-8724F09CFC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ADE4-3E4F-4270-BB5F-DC02100999B1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969F-348D-4C78-8CFB-8724F09CFC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ADE4-3E4F-4270-BB5F-DC02100999B1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969F-348D-4C78-8CFB-8724F09CFC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ADE4-3E4F-4270-BB5F-DC02100999B1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969F-348D-4C78-8CFB-8724F09CFC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ADE4-3E4F-4270-BB5F-DC02100999B1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969F-348D-4C78-8CFB-8724F09CFC9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ADE4-3E4F-4270-BB5F-DC02100999B1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969F-348D-4C78-8CFB-8724F09CFC9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ADE4-3E4F-4270-BB5F-DC02100999B1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969F-348D-4C78-8CFB-8724F09CFC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ADE4-3E4F-4270-BB5F-DC02100999B1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969F-348D-4C78-8CFB-8724F09CFC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ADE4-3E4F-4270-BB5F-DC02100999B1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969F-348D-4C78-8CFB-8724F09CFC9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BADE4-3E4F-4270-BB5F-DC02100999B1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E969F-348D-4C78-8CFB-8724F09CFC9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B2BADE4-3E4F-4270-BB5F-DC02100999B1}" type="datetimeFigureOut">
              <a:rPr lang="ru-RU" smtClean="0"/>
              <a:t>13.01.2022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AE969F-348D-4C78-8CFB-8724F09CFC9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3794" y="5052545"/>
            <a:ext cx="5690493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692697"/>
            <a:ext cx="7175351" cy="1872208"/>
          </a:xfrm>
          <a:solidFill>
            <a:schemeClr val="accent2">
              <a:lumMod val="20000"/>
              <a:lumOff val="80000"/>
            </a:schemeClr>
          </a:solidFill>
          <a:ln>
            <a:solidFill>
              <a:schemeClr val="bg2"/>
            </a:solidFill>
          </a:ln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182880" indent="0" algn="ctr">
              <a:buNone/>
            </a:pPr>
            <a:r>
              <a:rPr lang="ru-RU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Оформление уголка ПДД</a:t>
            </a:r>
            <a:endParaRPr lang="ru-RU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d3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636912"/>
            <a:ext cx="3744416" cy="3641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4280512"/>
            <a:ext cx="2175764" cy="1997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42770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87624" y="731520"/>
            <a:ext cx="7056784" cy="4929728"/>
          </a:xfrm>
        </p:spPr>
        <p:txBody>
          <a:bodyPr>
            <a:normAutofit fontScale="85000" lnSpcReduction="20000"/>
          </a:bodyPr>
          <a:lstStyle/>
          <a:p>
            <a:pPr marL="45720" indent="0">
              <a:buNone/>
            </a:pP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Уголок ПДД должен соответствовать ФГОС: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Быть полифункциональным;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Вариативным;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Трансформируемым;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Доступным и безопасным.</a:t>
            </a:r>
          </a:p>
          <a:p>
            <a:pPr marL="45720" indent="0">
              <a:buNone/>
            </a:pPr>
            <a:endParaRPr lang="ru-RU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Дети должны свободно подходить к уголку, брать игровые и наглядные материалы и организовывать самостоятельные игры. Это может быть стол или открытая полка в шкафу на уровне роста ребенка.</a:t>
            </a:r>
          </a:p>
          <a:p>
            <a:pPr marL="45720" indent="0">
              <a:buNone/>
            </a:pP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Задействуйте стену рядом с уголком ПДД. Повесьте тематические плакаты, изображения веселого светофора или мальчика – </a:t>
            </a:r>
            <a:r>
              <a:rPr lang="ru-RU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регулеровщика</a:t>
            </a: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720" indent="0">
              <a:buNone/>
            </a:pPr>
            <a:r>
              <a:rPr lang="ru-RU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не перегружайте стену наглядными элементами. Лучше периодически их менять, чтобы привлекать внимание детей к теме безопасности на дороге.</a:t>
            </a:r>
            <a:endParaRPr lang="ru-RU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1124744"/>
            <a:ext cx="2750459" cy="1409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88914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475656" y="764704"/>
            <a:ext cx="7056784" cy="609248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ru-RU" sz="8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 наполнить уголок ПДД</a:t>
            </a:r>
          </a:p>
          <a:p>
            <a:pPr marL="45720" indent="0" algn="ctr">
              <a:buNone/>
            </a:pPr>
            <a:endParaRPr lang="ru-RU" sz="5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algn="ctr">
              <a:buNone/>
            </a:pPr>
            <a:endParaRPr lang="ru-RU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64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Настольный макет района с проезжей частью:</a:t>
            </a:r>
            <a:endParaRPr lang="en-US" sz="64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Здания, дороги, светофоры, перекрестки, фигурки пешеходов. </a:t>
            </a:r>
          </a:p>
          <a:p>
            <a:pPr marL="45720" indent="0"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Набор игрушечных транспортных средств: автобусы, троллейбусы,    легковые и грузовые машины.                                                      </a:t>
            </a:r>
          </a:p>
          <a:p>
            <a:pPr marL="45720" indent="0"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Основные дорожные знаки:</a:t>
            </a:r>
          </a:p>
          <a:p>
            <a:pPr marL="45720" indent="0">
              <a:buNone/>
            </a:pP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«Пешеходный переход»</a:t>
            </a:r>
          </a:p>
          <a:p>
            <a:pPr marL="45720" indent="0">
              <a:buNone/>
            </a:pP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«Подземный пешеходный переход»</a:t>
            </a:r>
          </a:p>
          <a:p>
            <a:pPr marL="45720" indent="0">
              <a:buNone/>
            </a:pP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«Место остановки автобуса»</a:t>
            </a:r>
          </a:p>
          <a:p>
            <a:pPr marL="45720" indent="0">
              <a:buNone/>
            </a:pP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«Дети»</a:t>
            </a:r>
          </a:p>
          <a:p>
            <a:pPr marL="45720" indent="0">
              <a:buNone/>
            </a:pP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«Движение пешеходов запрещено»</a:t>
            </a:r>
          </a:p>
          <a:p>
            <a:pPr marL="45720" indent="0">
              <a:buNone/>
            </a:pP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«Движение на велосипедах запрещено»</a:t>
            </a:r>
          </a:p>
          <a:p>
            <a:pPr marL="45720" indent="0">
              <a:buNone/>
            </a:pP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«Пешеходная дорожка»</a:t>
            </a:r>
          </a:p>
          <a:p>
            <a:pPr marL="45720" indent="0">
              <a:buNone/>
            </a:pP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«Велосипедная дорожка»</a:t>
            </a:r>
          </a:p>
          <a:p>
            <a:pPr marL="45720" indent="0">
              <a:buNone/>
            </a:pP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 Главная дорога»</a:t>
            </a:r>
          </a:p>
          <a:p>
            <a:pPr marL="45720" indent="0">
              <a:buNone/>
            </a:pP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«Уступи дорогу»</a:t>
            </a:r>
          </a:p>
          <a:p>
            <a:pPr marL="45720" indent="0">
              <a:buNone/>
            </a:pP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«Больница»</a:t>
            </a:r>
          </a:p>
          <a:p>
            <a:pPr marL="45720" indent="0">
              <a:buNone/>
            </a:pP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«Телефон»</a:t>
            </a:r>
          </a:p>
          <a:p>
            <a:pPr marL="45720" indent="0">
              <a:buNone/>
            </a:pPr>
            <a:r>
              <a:rPr lang="ru-RU" sz="6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«Пункт питания»</a:t>
            </a:r>
          </a:p>
          <a:p>
            <a:pPr marL="45720" indent="0">
              <a:buNone/>
            </a:pPr>
            <a:endParaRPr lang="ru-RU" sz="6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6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6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User\Desktop\IMG_5742-1024x68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49" y="2536033"/>
            <a:ext cx="2601119" cy="1735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C:\Users\User\Desktop\hello_html_m7c2782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2349" y="4462514"/>
            <a:ext cx="2616912" cy="19630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5085184"/>
            <a:ext cx="2016224" cy="1512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45281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681256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ru-RU" sz="8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Атрибуты и оборудование для </a:t>
            </a:r>
          </a:p>
          <a:p>
            <a:pPr marL="45720" indent="0" algn="ctr">
              <a:buNone/>
            </a:pPr>
            <a:r>
              <a:rPr lang="ru-RU" sz="8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сюжетно-ролевых игр</a:t>
            </a:r>
          </a:p>
          <a:p>
            <a:pPr marL="45720" indent="0" algn="ctr">
              <a:buNone/>
            </a:pPr>
            <a:endParaRPr lang="ru-RU" sz="8000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Tx/>
              <a:buChar char="-"/>
            </a:pPr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Напольная «зебра», игровой коврик с городскими дорогами;</a:t>
            </a:r>
          </a:p>
          <a:p>
            <a:pPr>
              <a:buFontTx/>
              <a:buChar char="-"/>
            </a:pPr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Светофор для водителей и пешеходов, знаки пешеходных переходов и мест остановки общественного транспорта;</a:t>
            </a:r>
          </a:p>
          <a:p>
            <a:pPr>
              <a:buFontTx/>
              <a:buChar char="-"/>
            </a:pPr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Элементы одежды: жилетки инспекторов ДПС, фуражки, жезлы, рация, свисток, значок;</a:t>
            </a:r>
          </a:p>
          <a:p>
            <a:pPr>
              <a:buFontTx/>
              <a:buChar char="-"/>
            </a:pPr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Заправочная станция;</a:t>
            </a:r>
          </a:p>
          <a:p>
            <a:pPr>
              <a:buFontTx/>
              <a:buChar char="-"/>
            </a:pPr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Машины-</a:t>
            </a:r>
            <a:r>
              <a:rPr lang="ru-RU" sz="64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толокары</a:t>
            </a:r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игрушечные рули (с учетом возраста детей)</a:t>
            </a:r>
          </a:p>
          <a:p>
            <a:pPr>
              <a:buFontTx/>
              <a:buChar char="-"/>
            </a:pPr>
            <a:r>
              <a:rPr lang="ru-RU" sz="6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Мягкие модули</a:t>
            </a:r>
            <a:endParaRPr lang="ru-RU" sz="6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1923" y="332656"/>
            <a:ext cx="1439710" cy="10081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2132856"/>
            <a:ext cx="1306550" cy="13065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5037" y="5177981"/>
            <a:ext cx="1435395" cy="132580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1" y="348828"/>
            <a:ext cx="1823608" cy="113595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4844523"/>
            <a:ext cx="1501067" cy="15010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4491" y="4222060"/>
            <a:ext cx="1244925" cy="1244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12" name="Picture 16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5385556"/>
            <a:ext cx="1677345" cy="11182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113" name="Picture 17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3906469"/>
            <a:ext cx="1571617" cy="11787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70839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537240"/>
          </a:xfrm>
        </p:spPr>
        <p:txBody>
          <a:bodyPr>
            <a:normAutofit fontScale="25000" lnSpcReduction="20000"/>
          </a:bodyPr>
          <a:lstStyle/>
          <a:p>
            <a:pPr marL="45720" indent="0" algn="ctr">
              <a:buNone/>
            </a:pPr>
            <a:r>
              <a:rPr lang="ru-RU" sz="8000" b="1" dirty="0" smtClean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Наглядные и дидактические материалы</a:t>
            </a:r>
          </a:p>
          <a:p>
            <a:pPr marL="45720" indent="0" algn="ctr">
              <a:buNone/>
            </a:pPr>
            <a:endParaRPr lang="ru-RU" sz="8000" b="1" dirty="0" smtClean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r>
              <a:rPr lang="ru-RU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Плакаты по правилам дорожного движения;</a:t>
            </a:r>
          </a:p>
          <a:p>
            <a:pPr marL="45720" indent="0">
              <a:buNone/>
            </a:pPr>
            <a:r>
              <a:rPr lang="ru-RU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Сюжетные картинки с ситуациями на дороге</a:t>
            </a:r>
          </a:p>
          <a:p>
            <a:pPr marL="45720" indent="0">
              <a:buNone/>
            </a:pPr>
            <a:r>
              <a:rPr lang="ru-RU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Иллюстрации  с изображением разных видов транспорта</a:t>
            </a:r>
          </a:p>
          <a:p>
            <a:pPr marL="45720" indent="0">
              <a:buNone/>
            </a:pPr>
            <a:r>
              <a:rPr lang="ru-RU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sz="6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Лепбук</a:t>
            </a:r>
            <a:r>
              <a:rPr lang="ru-RU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«Правила дорожного движения»: раскраски, «дорожные» ребусы и загадки, картотека подвижных игр и упражнений, дорожная азбука, стихи, физкультминутки, </a:t>
            </a:r>
            <a:r>
              <a:rPr lang="ru-RU" sz="6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пазлы</a:t>
            </a:r>
            <a:r>
              <a:rPr lang="ru-RU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marL="45720" indent="0">
              <a:buNone/>
            </a:pPr>
            <a:r>
              <a:rPr lang="ru-RU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6400" b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Фланелеграф</a:t>
            </a:r>
            <a:r>
              <a:rPr lang="ru-RU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для моделирования дорожных ситуаций</a:t>
            </a:r>
          </a:p>
          <a:p>
            <a:pPr marL="45720" indent="0">
              <a:buNone/>
            </a:pPr>
            <a:r>
              <a:rPr lang="ru-RU" sz="64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Кейсы, аудиотека, видеотека по ПДД</a:t>
            </a:r>
          </a:p>
          <a:p>
            <a:pPr>
              <a:buFontTx/>
              <a:buChar char="-"/>
            </a:pPr>
            <a:endParaRPr lang="ru-RU" sz="6400" b="1" dirty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908720"/>
            <a:ext cx="1867086" cy="130696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564904"/>
            <a:ext cx="1673039" cy="11148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08125">
            <a:off x="251519" y="4365104"/>
            <a:ext cx="2546671" cy="14611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5896" y="4064233"/>
            <a:ext cx="2088232" cy="15661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2149">
            <a:off x="6542999" y="4535410"/>
            <a:ext cx="2040031" cy="13600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67530987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254</TotalTime>
  <Words>341</Words>
  <Application>Microsoft Office PowerPoint</Application>
  <PresentationFormat>Экран (4:3)</PresentationFormat>
  <Paragraphs>51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Воздушный поток</vt:lpstr>
      <vt:lpstr>Оформление уголка ПДД</vt:lpstr>
      <vt:lpstr>Презентация PowerPoint</vt:lpstr>
      <vt:lpstr> 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Оформление уголка ПДД</dc:title>
  <dc:creator>Наталия-2</dc:creator>
  <cp:lastModifiedBy>Наталия-2</cp:lastModifiedBy>
  <cp:revision>12</cp:revision>
  <dcterms:created xsi:type="dcterms:W3CDTF">2022-01-12T07:07:16Z</dcterms:created>
  <dcterms:modified xsi:type="dcterms:W3CDTF">2022-01-13T10:57:20Z</dcterms:modified>
  <cp:contentStatus>Окончательное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MarkAsFinal">
    <vt:bool>true</vt:bool>
  </property>
</Properties>
</file>