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AA52A87-275F-472C-B4E0-5B1511A6932B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E0A1B5-3F90-4E87-9A76-1B5211FD4B25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2A87-275F-472C-B4E0-5B1511A6932B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A1B5-3F90-4E87-9A76-1B5211FD4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2A87-275F-472C-B4E0-5B1511A6932B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A1B5-3F90-4E87-9A76-1B5211FD4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2A87-275F-472C-B4E0-5B1511A6932B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A1B5-3F90-4E87-9A76-1B5211FD4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2A87-275F-472C-B4E0-5B1511A6932B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A1B5-3F90-4E87-9A76-1B5211FD4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2A87-275F-472C-B4E0-5B1511A6932B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A1B5-3F90-4E87-9A76-1B5211FD4B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2A87-275F-472C-B4E0-5B1511A6932B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A1B5-3F90-4E87-9A76-1B5211FD4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2A87-275F-472C-B4E0-5B1511A6932B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A1B5-3F90-4E87-9A76-1B5211FD4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2A87-275F-472C-B4E0-5B1511A6932B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A1B5-3F90-4E87-9A76-1B5211FD4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2A87-275F-472C-B4E0-5B1511A6932B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A1B5-3F90-4E87-9A76-1B5211FD4B25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2A87-275F-472C-B4E0-5B1511A6932B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A1B5-3F90-4E87-9A76-1B5211FD4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AA52A87-275F-472C-B4E0-5B1511A6932B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E0A1B5-3F90-4E87-9A76-1B5211FD4B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5" y="1340768"/>
            <a:ext cx="6859096" cy="2448272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распознать одаренность в дошкольном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детстве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42424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Топ-10 техник для работы с одаренными детьми</a:t>
            </a:r>
            <a:br>
              <a:rPr lang="ru-RU" sz="1800" b="1" dirty="0">
                <a:solidFill>
                  <a:srgbClr val="42424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Консультация для воспитателей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Составила педагог-психолог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Кузьмина М.А.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340768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Одним из требований  ФГОС является содействие в создании условий для развития одаренных детей.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Одаренность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характеристика динамики и уровня развития человека. Она может проявиться уже в первые годы жизни. Это системное качество психики, которое развивается в течение всей жизни, объединяет познавательную, мотивационно-волевую, эмоциональную  сферу личности.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Одаренность позволяет человеку достигать более высоких, незаурядных результатов в одной или нескольких областях деятельности по сравнению с другими людьми.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дошкольник с интеллектуальной одаренностью – это не просто умный ребенок, а ребенок с особым личностным и мотивационным складом, и каждая из сторон его одаренности неотрывно от общего процесса его психологического развития.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57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8837" y="1412776"/>
            <a:ext cx="68407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главных  признака одаренности</a:t>
            </a:r>
          </a:p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1. Ребенок быстро чему-то учится.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если он быстро осваивает  рисование, запоминает и смешивает цвета, воспроизводит формы, создает выразительный рисунок, это может свидетельствовать об одаренности в художественной области.</a:t>
            </a:r>
          </a:p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2.Ребенок делает что-то очень хорошо.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этот признак проявляется, когда его рисунки образнее, сочнее, технически интереснее, чем у ровесников; когда он обладает большим запасом знаний и верно выполняет более сложные задания.</a:t>
            </a:r>
          </a:p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3.У ребенка высокий познавательный интерес.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добровольно погружается в дело; его тянет к той деятельности, к которой у него есть повышенные способности.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576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724054"/>
            <a:ext cx="7776864" cy="5760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91526" y="89116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Риски в развитии одаренного ребенка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55576" y="1556792"/>
            <a:ext cx="7776864" cy="1296144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27584" y="1652607"/>
            <a:ext cx="7576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Сильная познавательная потребность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Ребенок постоянно хочет нового – занятий, знаний, ищет новой стимуляции.  Он не любит монотонных заданий, поэтому лучше справляется с программой в старших классах, когда темп смены занятий выше.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69666" y="3005336"/>
            <a:ext cx="7776864" cy="1296144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3101151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Независимость от других.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Ребенок самостоятелен в суждениях, индивидуален  интересах, мало ориентируется на привычные способы решений. Это может создавать сложности, если педагоги склонны стандартизировать поведение и творчество.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27507" y="4653136"/>
            <a:ext cx="7776864" cy="1477328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27584" y="4653136"/>
            <a:ext cx="7576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Особое положение среди сверстников.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может стать популярным среди сверстников, но его могут и отвергать. Это зависит от степени развития эмоционального интеллекта и от установок взрослых. Негативные варианты: «Ты молодец, а остальные нет», «Тебе нечего с ними делать».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99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722848" y="2279176"/>
            <a:ext cx="7776864" cy="1296144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66864" y="227917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Высокая чувствительность и самокритичность.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Высокие притязания и восприимчивость могут уже в дошкольном детстве проявиться в виде стойкой неудовлетворенности собой, избыточной самокритичности,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перфекционизма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77849" y="4101172"/>
            <a:ext cx="7776864" cy="1296144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83873" y="4149080"/>
            <a:ext cx="7464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Неравномерность созревания.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Иногда одаренный ребенок может отставать по развитию отдельных функций. Физическое развитие может отставать от интеллектуального, бывают задержки в коммуникативном развитии.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7849" y="1196752"/>
            <a:ext cx="7776864" cy="5760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Риски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развитии одаренного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33768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611560" y="1002455"/>
            <a:ext cx="2088232" cy="648072"/>
          </a:xfrm>
          <a:prstGeom prst="homeP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55576" y="11004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 техника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4531" y="1008135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Опыты и эксперименты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главная развивающая техника, ведь ее идея в том, что ребенок самостоятельно открывает нечто новое.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13983" y="2096852"/>
            <a:ext cx="2088232" cy="648072"/>
          </a:xfrm>
          <a:prstGeom prst="homeP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91580" y="223622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 техника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9529" y="1988840"/>
            <a:ext cx="58766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Усложнение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« Не просто расскажи, что на картинке, но и придумай, что было до и будет после», «Сделай это задание и придумай похожее для остальных ребят», «Дай ответ в виде рисунка, движения или звука».</a:t>
            </a:r>
          </a:p>
          <a:p>
            <a:pPr algn="just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701218" y="4005064"/>
            <a:ext cx="2088232" cy="648072"/>
          </a:xfrm>
          <a:prstGeom prst="homeP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4551" y="3895635"/>
            <a:ext cx="5688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Необычный прием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Дайте ребенку задание придумать, как можно необычно использовать хорошо известный, привычный предмет. Например: шапку, гвоздь, лист бумаги, карандаш, кирпич, книгу. Как вариант, попросите придумать нестандартный способ того, как можно совершить обычное действие: одеться, поздороваться, заснуть в тихий час, запомнить новое.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4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746384" y="3711749"/>
            <a:ext cx="2088232" cy="648072"/>
          </a:xfrm>
          <a:prstGeom prst="homeP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техника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2215" y="1034152"/>
            <a:ext cx="55421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Торранса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Предложите дошкольникам дорисовывать кривые до осмысленного рисунка. Для этого можно использовать бумагу с кругами – а в другой раз квадратами, треугольниками и т.д. Еще один вариант: попросите детей подготовить друг для друга каракули, затем обменяться листами и дорисовать кривые до осмысленного рисунка.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766383" y="1277144"/>
            <a:ext cx="2088232" cy="648072"/>
          </a:xfrm>
          <a:prstGeom prst="homeP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техника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4615" y="3573016"/>
            <a:ext cx="52457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Удивительные конструкции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Предлагайте детям создавать  конструкции из непривычных материалов, например, домик или дорогу не 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из кусочков бумаги. Или предлагайте конструировать на оригинальную тему, например, «соберите пришельца», «волшебный детский сад», «несуществующее животное»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103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613983" y="1124744"/>
            <a:ext cx="2088232" cy="648072"/>
          </a:xfrm>
          <a:prstGeom prst="homeP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техника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2290" y="1090388"/>
            <a:ext cx="58301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Костюмированный день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Предложите дошкольникам раз в месяц ходить в костюмах, которые создали сами дети, не сшили, а собрали из элементов другой одежды. Как вариант, можно ходить в украшениях и аксессуарах, которые воспитанники создали на занятиях. Делайте фото таких образов, а затем давайте рассматривать детям для вдохновения.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648492" y="3573016"/>
            <a:ext cx="2088232" cy="648072"/>
          </a:xfrm>
          <a:prstGeom prst="homeP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техника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6724" y="3573016"/>
            <a:ext cx="57957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Смена занятий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Чередуйте виды деятельности. Например, сначала проведите эстафету знаний: предложите назвать как можно больше слов по теме. Затем попросите высказать гипотезы о чем-то: «Снег холодный-почему?». Устройте конкурс по принципу «придумайте», «покажите», «изобразите». Предложите игру типа «Узнай по описанию» героя мультфильма, животное, время года.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53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613982" y="849486"/>
            <a:ext cx="2088232" cy="648072"/>
          </a:xfrm>
          <a:prstGeom prst="homeP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техника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2214" y="849486"/>
            <a:ext cx="59022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Творческие дневники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Научите детей вести творческие дневники. Разрешите детям самим доставать и убирать их.  Попросите детей украсить обложки дневников. Приучите детей, что в свободное время они могут достать дневник и творить в нем.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617962" y="2603812"/>
            <a:ext cx="2088232" cy="648072"/>
          </a:xfrm>
          <a:prstGeom prst="homeP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 техника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6194" y="2603812"/>
            <a:ext cx="5754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Сказка с ошибкой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Научите детей создавать сказку с ошибкой. Сначала расскажите известную сказку, при этом измените какого-то героя или обстоятельства. Попросите найти и исправить ошибки.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639517" y="4081140"/>
            <a:ext cx="2088232" cy="648072"/>
          </a:xfrm>
          <a:prstGeom prst="homeP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  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техника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4221088"/>
            <a:ext cx="5256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Книга записей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 в группах толстую тетрадь, в которой желающие дети будут оставлять отметки каждый день. Это могут быть любые знаки, рисунки, закорючки со смыслом «я пришел»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96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220</TotalTime>
  <Words>875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Как распознать одаренность в дошкольном детстве Топ-10 техник для работы с одаренными детьми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распознать одаренность в дошкольном детстве</dc:title>
  <dc:creator>Admin</dc:creator>
  <cp:lastModifiedBy>Admin</cp:lastModifiedBy>
  <cp:revision>13</cp:revision>
  <dcterms:created xsi:type="dcterms:W3CDTF">2022-06-08T10:43:49Z</dcterms:created>
  <dcterms:modified xsi:type="dcterms:W3CDTF">2022-06-09T10:58:10Z</dcterms:modified>
</cp:coreProperties>
</file>