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9" r:id="rId10"/>
    <p:sldId id="263" r:id="rId11"/>
    <p:sldId id="270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8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4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6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0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0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2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5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0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Памятка для родителей о безопасности детей в </a:t>
            </a:r>
            <a:r>
              <a:rPr lang="ru-RU" sz="5400" dirty="0" smtClean="0">
                <a:solidFill>
                  <a:srgbClr val="FF0000"/>
                </a:solidFill>
              </a:rPr>
              <a:t>дни летних </a:t>
            </a:r>
            <a:r>
              <a:rPr lang="ru-RU" sz="5400" dirty="0" smtClean="0">
                <a:solidFill>
                  <a:srgbClr val="FF0000"/>
                </a:solidFill>
              </a:rPr>
              <a:t>каникул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09529" y="3808457"/>
            <a:ext cx="8930761" cy="6117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3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164" y="454625"/>
            <a:ext cx="10058400" cy="6113600"/>
          </a:xfrm>
        </p:spPr>
        <p:txBody>
          <a:bodyPr numCol="2"/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чтобы не стать жертвой или виновником дорожно-транспортного происшествия, обучите детей правилам дорожного движения, научите их быть предельно внимательными на дороге и в общественном транспорте;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осторожность и соблюдайте все требования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    дыхания и непрямого массажа сердца;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10" y="2371860"/>
            <a:ext cx="5710731" cy="365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30036" y="529936"/>
            <a:ext cx="9688484" cy="79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410" y="831273"/>
            <a:ext cx="10340462" cy="5264727"/>
          </a:xfrm>
        </p:spPr>
        <p:txBody>
          <a:bodyPr numCol="2"/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изучите с детьми правила езды на велосипедах, скутерах, мопедах, мотоциклах.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ПОМНИТЕ! Детям, не достигшим 14 лет, запрещено управлять велосипедом на автомагистралях и приравненных к ним дорогам, а детям, не достигшим 16 лет, скутером (мопедом).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96" y="2226879"/>
            <a:ext cx="5179139" cy="3869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9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Будьте предельно осторожны с огнем.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детей на наиболее распространенные случаи пожаров из-за неосторожного обращения с огнем: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детская шалость с огнем;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непотушенные угли, шлак, зола, костры;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затушенные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окурки, спички;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сжигание мусора владельцами дач и садовых участков на опушках леса;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поджог травы, короткое замыкание, эксплуатация электротехнических устройств, бытовых приборов, печей</a:t>
            </a:r>
          </a:p>
        </p:txBody>
      </p:sp>
    </p:spTree>
    <p:extLst>
      <p:ext uri="{BB962C8B-B14F-4D97-AF65-F5344CB8AC3E}">
        <p14:creationId xmlns:p14="http://schemas.microsoft.com/office/powerpoint/2010/main" val="758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Помните, что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87132"/>
            <a:ext cx="10058400" cy="43479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дети беспечны и доверчивы. Внимание у детей бывает рассеянным. Поэтому, чем чаще вы напоминаете ребенку несложные правила поведения, тем больше вероятность, что он их запомнит и будет применять. Вы должны регулярно их напоминать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жизни и здоровья детей - главная обязанность взрослых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Пожалуйста, сделайте все, чтобы каникулы Ваших детей прошли благополучно, отдых не был омрачен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4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Зачем родителям памятка?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55379"/>
            <a:ext cx="10058400" cy="458776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Летом, с началом каникул, наших детей подстерегает повышенная опасность на дорогах, у водоемов, в лесу, на игровых площадках, в саду, во дворах.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погода, летние поездки и любопытство детей, наличие свободного времени, а главное отсутствие должного контроля со стороны взрослых.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44" y="1661375"/>
            <a:ext cx="3967161" cy="4734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1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были отдохнувшими, здоровыми и живыми надо помнить ряд правил и условий при организации их отдыха с родителями, родственниками, друзьями (на даче или в деревне у бабушки):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7" y="1106029"/>
            <a:ext cx="4995863" cy="4338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6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1021773"/>
            <a:ext cx="9875520" cy="1356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формируйте у детей навыки обеспечения личной безопасности;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проведите с детьми индивидуальные беседы, объяснив важные правила, соблюдение которых поможет сохранить жизнь;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решите проблему свободного времени детей;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96" y="2322313"/>
            <a:ext cx="4562475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Поздним вечером и ночью (с 23 до 6 часов местного времени) детям и подросткам законодательно запрещено появляться на улице без сопровождения взрослых;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постоянно будьте в курсе, где и с кем ваш ребенок, контролируйте место пребывания детей;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1" y="1683328"/>
            <a:ext cx="4819822" cy="361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1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239" y="0"/>
            <a:ext cx="10058400" cy="1312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28800"/>
            <a:ext cx="10058400" cy="4206240"/>
          </a:xfrm>
        </p:spPr>
        <p:txBody>
          <a:bodyPr numCol="2"/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 разрешайте разговаривать с незнакомыми людьми. Объясните ребенку, что он имеет полное право сказать «нет» всегда и кому угодно, если этот «кто-то» пытается причинить ему вред;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объясните детям, что ни при каких обстоятельствах нельзя садиться в машину с незнакомыми людьми;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02" y="490940"/>
            <a:ext cx="4857750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39" y="354491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25004"/>
            <a:ext cx="10058400" cy="1365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83345"/>
            <a:ext cx="10058400" cy="425002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что вне зависимости от того, что произошло, вы должны знать о происшествии, ни в коем случае не сердитесь, всегда примите его сторону. Объясните, что некоторые факты никогда нельзя держать в тайне, даже если они обещали хранить их в секрете;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46" y="890343"/>
            <a:ext cx="4629954" cy="4629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0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21973"/>
            <a:ext cx="10058400" cy="624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883227"/>
            <a:ext cx="10058400" cy="5151813"/>
          </a:xfrm>
        </p:spPr>
        <p:txBody>
          <a:bodyPr numCol="1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и игры на воде кроме удовольствия несут угрозу жизни и здоровью детей. Когда ребенок в воде, не спускайте с него глаз, не отвлекайтесь - подчас минута может обернуться трагедией;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275995"/>
            <a:ext cx="714375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763982" y="488373"/>
            <a:ext cx="8254538" cy="12122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976745"/>
            <a:ext cx="9872871" cy="511925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обязательно объясните детям, что они не должны купаться в одиночку, а также нырять в незнакомом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который присматривает за купающимися детьми, должен сам уметь плавать, оказывать первую помощь, владеть приемами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    дыхания и непрямого массажа сердца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08" y="3027356"/>
            <a:ext cx="5830809" cy="3342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104</TotalTime>
  <Words>362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Corbel</vt:lpstr>
      <vt:lpstr>Times New Roman</vt:lpstr>
      <vt:lpstr>Базис</vt:lpstr>
      <vt:lpstr>Памятка для родителей о безопасности детей в дни летних каникул</vt:lpstr>
      <vt:lpstr>Зачем родителям памятка?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предельно осторожны с огнем.</vt:lpstr>
      <vt:lpstr>Помните, что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 о безопасности детей в дни летних каникул</dc:title>
  <dc:creator>USer</dc:creator>
  <cp:lastModifiedBy>Лариса Кулакова</cp:lastModifiedBy>
  <cp:revision>9</cp:revision>
  <dcterms:created xsi:type="dcterms:W3CDTF">2016-05-25T08:19:14Z</dcterms:created>
  <dcterms:modified xsi:type="dcterms:W3CDTF">2019-06-28T07:00:33Z</dcterms:modified>
</cp:coreProperties>
</file>