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рабочий стол\1\6.png"/>
          <p:cNvPicPr>
            <a:picLocks noChangeAspect="1" noChangeArrowheads="1"/>
          </p:cNvPicPr>
          <p:nvPr userDrawn="1"/>
        </p:nvPicPr>
        <p:blipFill>
          <a:blip r:embed="rId3" cstate="print"/>
          <a:srcRect l="18359"/>
          <a:stretch>
            <a:fillRect/>
          </a:stretch>
        </p:blipFill>
        <p:spPr bwMode="auto">
          <a:xfrm flipH="1">
            <a:off x="0" y="4849679"/>
            <a:ext cx="1714512" cy="20083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5" name="Picture 2" descr="D:\рабочий стол\1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714512" cy="21570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28575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Осенний букетик для мамы</a:t>
            </a:r>
            <a:endParaRPr lang="ru-RU" sz="4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68580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 : воспитатель ГБДОУ № 86 Санкт-Петербурга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Донских Л.В.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+mn-lt"/>
              </a:rPr>
              <a:t>День матери – праздник, который является поводом для выражения любви мамам. В детских учреждениях специально к этому дню проводятся занятия, на которых дети готовят самодельные подарки для мам. Поделки на День матери можно изготовить из разных материалов –  цветной бумаги, пластилина, красок, карандашей и любого другого подручного материала.</a:t>
            </a:r>
            <a:br>
              <a:rPr lang="ru-RU" sz="1800" i="1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/>
            </a:r>
            <a:br>
              <a:rPr lang="ru-RU" sz="18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С</a:t>
            </a:r>
            <a:r>
              <a:rPr lang="ru-RU" sz="2000" dirty="0" smtClean="0"/>
              <a:t>имволами этого дня традиционно принято считать медвежонка и синие незабудки. Однако доставить радость любимой маме и согреть душу можно любым подарком, который сделан руками ребенка.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Поделка поможет не только приготовить подарок любимым мамам и бабушкам, но и будет способствовать развитию мелкой моторики, умению комбинировать цвета, работать с ножницами.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latin typeface="+mn-lt"/>
              </a:rPr>
              <a:t/>
            </a:r>
            <a:br>
              <a:rPr lang="ru-RU" sz="1800" i="1" dirty="0" smtClean="0">
                <a:latin typeface="+mn-lt"/>
              </a:rPr>
            </a:br>
            <a:endParaRPr lang="ru-RU" sz="1800" i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472" y="1785926"/>
            <a:ext cx="8186766" cy="1071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Для изготовления нам потребуется: картон, цветная бумага, клей, ножницы, шаблоны, </a:t>
            </a:r>
            <a:r>
              <a:rPr lang="ru-RU" sz="2400" dirty="0" err="1" smtClean="0"/>
              <a:t>степлер</a:t>
            </a:r>
            <a:r>
              <a:rPr lang="ru-RU" sz="2400" dirty="0" smtClean="0"/>
              <a:t>, линейка, простой карандаш.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7" name="Picture 3" descr="C:\Users\aspire\Desktop\проект\P840vSGtd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2"/>
            <a:ext cx="3286148" cy="304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429684" cy="12858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 smtClean="0"/>
              <a:t>Взять лист  цветной бумаги, сложить наполовину, отмерить линейкой 3 сантиметра, провести горизонтальную линию под линейку.</a:t>
            </a:r>
            <a:br>
              <a:rPr lang="ru-RU" sz="1800" dirty="0" smtClean="0"/>
            </a:br>
            <a:r>
              <a:rPr lang="ru-RU" sz="1800" dirty="0" smtClean="0"/>
              <a:t>Выше проведенной линии провести вертикальные линии на расстоянии 1-1.5 см друг от друга как показано на рисунке.</a:t>
            </a:r>
            <a:br>
              <a:rPr lang="ru-RU" sz="1800" dirty="0" smtClean="0"/>
            </a:br>
            <a:r>
              <a:rPr lang="ru-RU" sz="1800" dirty="0" smtClean="0"/>
              <a:t>По вертикальным линиям сделать надрезы, не трогая горизонталь на расстоянии 3 см.</a:t>
            </a:r>
            <a:br>
              <a:rPr lang="ru-RU" sz="1800" dirty="0" smtClean="0"/>
            </a:br>
            <a:r>
              <a:rPr lang="ru-RU" sz="1800" dirty="0" smtClean="0"/>
              <a:t>Развернуть лист цветной бумаги. Вывернуть лист наизнанку и сложить уже не на половину, а сделав отступ примерно на 1-1.5 сантиметров.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 descr="C:\Users\aspire\Desktop\проект\NmS27Ojd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732477" cy="3643302"/>
          </a:xfrm>
          <a:prstGeom prst="rect">
            <a:avLst/>
          </a:prstGeom>
          <a:noFill/>
        </p:spPr>
      </p:pic>
      <p:pic>
        <p:nvPicPr>
          <p:cNvPr id="2051" name="Picture 3" descr="C:\Users\aspire\Desktop\проект\nqc2m3N4PX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2732477" cy="3643302"/>
          </a:xfrm>
          <a:prstGeom prst="rect">
            <a:avLst/>
          </a:prstGeom>
          <a:noFill/>
        </p:spPr>
      </p:pic>
      <p:pic>
        <p:nvPicPr>
          <p:cNvPr id="2052" name="Picture 4" descr="C:\Users\aspire\Desktop\проект\wKGYiiAYz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28868"/>
            <a:ext cx="2678898" cy="357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Цветы изготовить из  цветной  бумаги., используя шаблоны</a:t>
            </a:r>
            <a:br>
              <a:rPr lang="ru-RU" sz="2000" dirty="0" smtClean="0"/>
            </a:br>
            <a:r>
              <a:rPr lang="ru-RU" sz="2000" dirty="0" smtClean="0"/>
              <a:t>Готовые цветки с помощью клея зафиксировать на лепестках., добавляем листики.</a:t>
            </a:r>
            <a:endParaRPr lang="ru-RU" sz="2000" dirty="0"/>
          </a:p>
        </p:txBody>
      </p:sp>
      <p:pic>
        <p:nvPicPr>
          <p:cNvPr id="3074" name="Picture 2" descr="C:\Users\aspire\Desktop\проект\WQpno1aW2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893211" cy="3857615"/>
          </a:xfrm>
          <a:prstGeom prst="rect">
            <a:avLst/>
          </a:prstGeom>
          <a:noFill/>
        </p:spPr>
      </p:pic>
      <p:pic>
        <p:nvPicPr>
          <p:cNvPr id="3075" name="Picture 3" descr="C:\Users\aspire\Desktop\проект\qa7x8Yy18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2893212" cy="3857616"/>
          </a:xfrm>
          <a:prstGeom prst="rect">
            <a:avLst/>
          </a:prstGeom>
          <a:noFill/>
        </p:spPr>
      </p:pic>
      <p:pic>
        <p:nvPicPr>
          <p:cNvPr id="3076" name="Picture 4" descr="C:\Users\aspire\Desktop\проект\eSCtRp7JK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643050"/>
            <a:ext cx="289324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106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Monotype Corsiva</vt:lpstr>
      <vt:lpstr>Times New Roman</vt:lpstr>
      <vt:lpstr>Тема Office</vt:lpstr>
      <vt:lpstr>Осенний букетик для мамы</vt:lpstr>
      <vt:lpstr>День матери – праздник, который является поводом для выражения любви мамам. В детских учреждениях специально к этому дню проводятся занятия, на которых дети готовят самодельные подарки для мам. Поделки на День матери можно изготовить из разных материалов –  цветной бумаги, пластилина, красок, карандашей и любого другого подручного материала.  Символами этого дня традиционно принято считать медвежонка и синие незабудки. Однако доставить радость любимой маме и согреть душу можно любым подарком, который сделан руками ребенка.  Поделка поможет не только приготовить подарок любимым мамам и бабушкам, но и будет способствовать развитию мелкой моторики, умению комбинировать цвета, работать с ножницами.  </vt:lpstr>
      <vt:lpstr>Презентация PowerPoint</vt:lpstr>
      <vt:lpstr>Взять лист  цветной бумаги, сложить наполовину, отмерить линейкой 3 сантиметра, провести горизонтальную линию под линейку. Выше проведенной линии провести вертикальные линии на расстоянии 1-1.5 см друг от друга как показано на рисунке. По вертикальным линиям сделать надрезы, не трогая горизонталь на расстоянии 3 см. Развернуть лист цветной бумаги. Вывернуть лист наизнанку и сложить уже не на половину, а сделав отступ примерно на 1-1.5 сантиметров.   </vt:lpstr>
      <vt:lpstr>Цветы изготовить из  цветной  бумаги., используя шаблоны Готовые цветки с помощью клея зафиксировать на лепестках., добавляем листики.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</dc:creator>
  <cp:lastModifiedBy>Ирина</cp:lastModifiedBy>
  <cp:revision>38</cp:revision>
  <dcterms:created xsi:type="dcterms:W3CDTF">2019-11-16T06:10:26Z</dcterms:created>
  <dcterms:modified xsi:type="dcterms:W3CDTF">2020-12-15T06:30:02Z</dcterms:modified>
</cp:coreProperties>
</file>