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3" r:id="rId6"/>
    <p:sldId id="26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>
        <p:scale>
          <a:sx n="80" d="100"/>
          <a:sy n="80" d="100"/>
        </p:scale>
        <p:origin x="-90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A36B8F-49F0-4AE6-8859-E902F214FB5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1204B6A-ADF4-4356-9559-DF5B8F99F66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6B8F-49F0-4AE6-8859-E902F214FB5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B6A-ADF4-4356-9559-DF5B8F99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7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6B8F-49F0-4AE6-8859-E902F214FB5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B6A-ADF4-4356-9559-DF5B8F99F66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449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6B8F-49F0-4AE6-8859-E902F214FB5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B6A-ADF4-4356-9559-DF5B8F99F66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484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6B8F-49F0-4AE6-8859-E902F214FB5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B6A-ADF4-4356-9559-DF5B8F99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4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6B8F-49F0-4AE6-8859-E902F214FB5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B6A-ADF4-4356-9559-DF5B8F99F66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235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6B8F-49F0-4AE6-8859-E902F214FB5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B6A-ADF4-4356-9559-DF5B8F99F66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32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6B8F-49F0-4AE6-8859-E902F214FB5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B6A-ADF4-4356-9559-DF5B8F99F66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81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6B8F-49F0-4AE6-8859-E902F214FB5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B6A-ADF4-4356-9559-DF5B8F99F66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27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6B8F-49F0-4AE6-8859-E902F214FB5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B6A-ADF4-4356-9559-DF5B8F99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5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6B8F-49F0-4AE6-8859-E902F214FB5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B6A-ADF4-4356-9559-DF5B8F99F66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28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6B8F-49F0-4AE6-8859-E902F214FB5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B6A-ADF4-4356-9559-DF5B8F99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9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6B8F-49F0-4AE6-8859-E902F214FB5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B6A-ADF4-4356-9559-DF5B8F99F66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55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6B8F-49F0-4AE6-8859-E902F214FB5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B6A-ADF4-4356-9559-DF5B8F99F66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95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6B8F-49F0-4AE6-8859-E902F214FB5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B6A-ADF4-4356-9559-DF5B8F99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2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6B8F-49F0-4AE6-8859-E902F214FB5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B6A-ADF4-4356-9559-DF5B8F99F66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25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6B8F-49F0-4AE6-8859-E902F214FB5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B6A-ADF4-4356-9559-DF5B8F99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6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A36B8F-49F0-4AE6-8859-E902F214FB53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204B6A-ADF4-4356-9559-DF5B8F99F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1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8823" y="760990"/>
            <a:ext cx="9756049" cy="1631950"/>
          </a:xfrm>
          <a:solidFill>
            <a:srgbClr val="FFFF00"/>
          </a:solidFill>
        </p:spPr>
        <p:txBody>
          <a:bodyPr/>
          <a:lstStyle/>
          <a:p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Мир профессий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3925455" y="2392939"/>
            <a:ext cx="4590472" cy="225295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3600" b="1" dirty="0" smtClean="0">
                <a:latin typeface="Monotype Corsiva" pitchFamily="66" charset="0"/>
              </a:rPr>
              <a:t>Хорошо </a:t>
            </a:r>
            <a:r>
              <a:rPr lang="ru-RU" sz="3600" b="1" dirty="0">
                <a:latin typeface="Monotype Corsiva" pitchFamily="66" charset="0"/>
              </a:rPr>
              <a:t>на свете</a:t>
            </a:r>
            <a:br>
              <a:rPr lang="ru-RU" sz="3600" b="1" dirty="0">
                <a:latin typeface="Monotype Corsiva" pitchFamily="66" charset="0"/>
              </a:rPr>
            </a:br>
            <a:r>
              <a:rPr lang="ru-RU" sz="3600" b="1" dirty="0">
                <a:latin typeface="Monotype Corsiva" pitchFamily="66" charset="0"/>
              </a:rPr>
              <a:t>Что-нибудь уметь!</a:t>
            </a:r>
            <a:br>
              <a:rPr lang="ru-RU" sz="3600" b="1" dirty="0">
                <a:latin typeface="Monotype Corsiva" pitchFamily="66" charset="0"/>
              </a:rPr>
            </a:br>
            <a:r>
              <a:rPr lang="ru-RU" sz="3600" b="1" dirty="0">
                <a:latin typeface="Monotype Corsiva" pitchFamily="66" charset="0"/>
              </a:rPr>
              <a:t>Хорошие профессии</a:t>
            </a:r>
            <a:br>
              <a:rPr lang="ru-RU" sz="3600" b="1" dirty="0">
                <a:latin typeface="Monotype Corsiva" pitchFamily="66" charset="0"/>
              </a:rPr>
            </a:br>
            <a:r>
              <a:rPr lang="ru-RU" sz="3600" b="1" dirty="0">
                <a:latin typeface="Monotype Corsiva" pitchFamily="66" charset="0"/>
              </a:rPr>
              <a:t>Будем мы иметь!</a:t>
            </a:r>
            <a:r>
              <a:rPr lang="ru-RU" sz="3600" dirty="0">
                <a:latin typeface="Monotype Corsiva" pitchFamily="66" charset="0"/>
              </a:rPr>
              <a:t> </a:t>
            </a:r>
            <a:endParaRPr lang="ru-RU" sz="3600" dirty="0" smtClean="0">
              <a:latin typeface="Monotype Corsiva" pitchFamily="66" charset="0"/>
            </a:endParaRPr>
          </a:p>
          <a:p>
            <a:endParaRPr lang="ru-RU" sz="3200" dirty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1600" dirty="0">
                <a:latin typeface="Monotype Corsiva" pitchFamily="66" charset="0"/>
              </a:rPr>
              <a:t>ГБДОУ детский сад№86 Приморского района </a:t>
            </a:r>
            <a:r>
              <a:rPr lang="ru-RU" sz="1600" dirty="0" smtClean="0">
                <a:latin typeface="Monotype Corsiva" pitchFamily="66" charset="0"/>
              </a:rPr>
              <a:t>СПб Автор: Смирнова Е.В.</a:t>
            </a:r>
            <a:endParaRPr lang="ru-RU" sz="1600" dirty="0">
              <a:latin typeface="Monotype Corsiva" pitchFamily="66" charset="0"/>
            </a:endParaRP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24" y="4264146"/>
            <a:ext cx="2219176" cy="1690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615" y="2807855"/>
            <a:ext cx="2586931" cy="16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4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508" y="982132"/>
            <a:ext cx="6500089" cy="1303867"/>
          </a:xfrm>
          <a:solidFill>
            <a:srgbClr val="FFFF00"/>
          </a:solidFill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Учитель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r="4894"/>
          <a:stretch>
            <a:fillRect/>
          </a:stretch>
        </p:blipFill>
        <p:spPr>
          <a:xfrm>
            <a:off x="970541" y="1281545"/>
            <a:ext cx="3062288" cy="47752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87" y="2419926"/>
            <a:ext cx="2205968" cy="1514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424217"/>
            <a:ext cx="2735803" cy="1441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273" y="2992581"/>
            <a:ext cx="2134658" cy="2535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74" y="3833090"/>
            <a:ext cx="1473781" cy="14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4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6108" y="982132"/>
            <a:ext cx="5890489" cy="1303867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ВРАЧ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4122">
            <a:off x="8672830" y="2639916"/>
            <a:ext cx="1549076" cy="936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9" r="14762"/>
          <a:stretch/>
        </p:blipFill>
        <p:spPr>
          <a:xfrm>
            <a:off x="451262" y="982132"/>
            <a:ext cx="3598224" cy="49014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95" y="4359564"/>
            <a:ext cx="1541550" cy="14860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81" y="2551588"/>
            <a:ext cx="1524001" cy="11429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5868">
            <a:off x="9782210" y="3341405"/>
            <a:ext cx="1019466" cy="15806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127488" y="4776188"/>
            <a:ext cx="1319880" cy="13198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71" y="3694546"/>
            <a:ext cx="1535257" cy="9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5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11272" y="982132"/>
            <a:ext cx="4985325" cy="1303867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ШОФЁР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6" y="1102205"/>
            <a:ext cx="4477790" cy="4240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5446">
            <a:off x="5483513" y="3960668"/>
            <a:ext cx="2019300" cy="1892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8528">
            <a:off x="9563097" y="3878118"/>
            <a:ext cx="1333500" cy="1854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7" y="2393814"/>
            <a:ext cx="2262909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5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83564" y="982132"/>
            <a:ext cx="5013034" cy="1303867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ПОВАР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 r="17919"/>
          <a:stretch>
            <a:fillRect/>
          </a:stretch>
        </p:blipFill>
        <p:spPr>
          <a:xfrm>
            <a:off x="880052" y="1124527"/>
            <a:ext cx="3063875" cy="47752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31">
            <a:off x="4471555" y="2461779"/>
            <a:ext cx="1752600" cy="1657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8860">
            <a:off x="8528830" y="4299141"/>
            <a:ext cx="1895475" cy="1535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82" y="4471555"/>
            <a:ext cx="1752599" cy="14281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404">
            <a:off x="9701223" y="2531628"/>
            <a:ext cx="1526443" cy="15875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64">
            <a:off x="6876146" y="2639356"/>
            <a:ext cx="17621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6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421744" y="982133"/>
            <a:ext cx="5474853" cy="837432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ПАРИКМАХЕР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4" y="766618"/>
            <a:ext cx="4227207" cy="51169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5906" r="5990" b="5656"/>
          <a:stretch/>
        </p:blipFill>
        <p:spPr>
          <a:xfrm rot="19880731">
            <a:off x="6509422" y="2517364"/>
            <a:ext cx="3322928" cy="2717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83577">
            <a:off x="4974108" y="4304387"/>
            <a:ext cx="1663679" cy="1434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10749" r="6630" b="12099"/>
          <a:stretch/>
        </p:blipFill>
        <p:spPr>
          <a:xfrm>
            <a:off x="9290638" y="4577278"/>
            <a:ext cx="1979579" cy="13062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9"/>
          <a:stretch/>
        </p:blipFill>
        <p:spPr>
          <a:xfrm>
            <a:off x="9903274" y="2692515"/>
            <a:ext cx="1651951" cy="12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1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220</TotalTime>
  <Words>10</Words>
  <Application>Microsoft Office PowerPoint</Application>
  <PresentationFormat>Произвольный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Мир профессий</vt:lpstr>
      <vt:lpstr>Учитель</vt:lpstr>
      <vt:lpstr>ВРАЧ</vt:lpstr>
      <vt:lpstr>ШОФЁР</vt:lpstr>
      <vt:lpstr>ПОВАР</vt:lpstr>
      <vt:lpstr>ПАРИКМАХЕР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Професии</dc:title>
  <dc:creator>dns</dc:creator>
  <cp:lastModifiedBy>Наталия-2</cp:lastModifiedBy>
  <cp:revision>19</cp:revision>
  <dcterms:created xsi:type="dcterms:W3CDTF">2022-11-21T10:43:04Z</dcterms:created>
  <dcterms:modified xsi:type="dcterms:W3CDTF">2022-12-05T08:49:59Z</dcterms:modified>
</cp:coreProperties>
</file>