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4679" autoAdjust="0"/>
  </p:normalViewPr>
  <p:slideViewPr>
    <p:cSldViewPr>
      <p:cViewPr varScale="1">
        <p:scale>
          <a:sx n="63" d="100"/>
          <a:sy n="63" d="100"/>
        </p:scale>
        <p:origin x="-90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DF781-D9ED-478A-890B-1368BC6ECFD8}" type="datetimeFigureOut">
              <a:rPr lang="ru-RU" smtClean="0"/>
              <a:pPr/>
              <a:t>02.10.2015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9CC17-8E13-4239-9E9A-7E231C26A5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9CC17-8E13-4239-9E9A-7E231C26A5F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>
              <a:latin typeface="Aharoni" pitchFamily="2" charset="-79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dirty="0" smtClean="0"/>
              <a:t>Образец подзаголовка</a:t>
            </a:r>
            <a:endParaRPr kumimoji="0" lang="en-US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>
                <a:latin typeface="Aharoni" pitchFamily="2" charset="-79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>
                <a:latin typeface="Aharoni" pitchFamily="2" charset="-79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>
                <a:latin typeface="Aharoni" pitchFamily="2" charset="-79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lvl1pPr>
              <a:defRPr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>
              <a:latin typeface="Aharoni" pitchFamily="2" charset="-79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>
              <a:latin typeface="Aharoni" pitchFamily="2" charset="-79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dirty="0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dirty="0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lvl1pPr>
              <a:defRPr/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dirty="0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>
              <a:latin typeface="Aharoni" pitchFamily="2" charset="-79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>
              <a:latin typeface="Aharoni" pitchFamily="2" charset="-79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>
              <a:latin typeface="Aharoni" pitchFamily="2" charset="-79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>
              <a:latin typeface="Aharoni" pitchFamily="2" charset="-79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>
              <a:latin typeface="Aharoni" pitchFamily="2" charset="-79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>
              <a:latin typeface="Aharoni" pitchFamily="2" charset="-79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>
              <a:latin typeface="Aharoni" pitchFamily="2" charset="-79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>
              <a:latin typeface="Aharoni" pitchFamily="2" charset="-79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dirty="0" smtClean="0"/>
              <a:t>Образец текста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9BEFB39-11D9-4946-897E-6C36996EA391}" type="datetimeFigureOut">
              <a:rPr lang="ru-RU" smtClean="0"/>
              <a:pPr/>
              <a:t>02.10.2015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A47B3A-035E-4BFF-A5AD-E8E3DA4B856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Irina\Чайковски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107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04664"/>
            <a:ext cx="832920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Зимние картины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айковский+П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32656"/>
            <a:ext cx="4334706" cy="6192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620688"/>
            <a:ext cx="35283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Великий русский композитор Петр Ильич Чайковский  посвятил природе цикл пьес «Времена года» .В этом музыкальном альбоме двенадцать небольших пьес – по числу месяцев в году.</a:t>
            </a:r>
          </a:p>
          <a:p>
            <a:r>
              <a:rPr lang="ru-RU" sz="2000" b="1" i="1" dirty="0" smtClean="0">
                <a:latin typeface="Calibri" pitchFamily="34" charset="0"/>
              </a:rPr>
              <a:t>Зимнему месяцу январю посвящена пьеса «У камелька» .</a:t>
            </a:r>
          </a:p>
          <a:p>
            <a:endParaRPr lang="ru-RU" sz="2000" b="1" i="1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rina\Чайковский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728663"/>
            <a:ext cx="8096250" cy="5400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rina\Чайковский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85750"/>
            <a:ext cx="8572500" cy="628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rina\Чайковский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24744"/>
            <a:ext cx="7092280" cy="50405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332656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И мирной неги уголок ночь сумраком одела,</a:t>
            </a:r>
          </a:p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В камине гаснет уголек и свечка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на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горела…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72816"/>
            <a:ext cx="576064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Камелёк… Слово забытое, но очень уютное, ласковое, домашнее. Это очаг камина или печи, где горит огонь, а тепло от  горячих углей разливается по всей комнате.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rina\Чайковский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38150"/>
            <a:ext cx="8229600" cy="5981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166</TotalTime>
  <Words>91</Words>
  <Application>Microsoft Office PowerPoint</Application>
  <PresentationFormat>Экран (4:3)</PresentationFormat>
  <Paragraphs>7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Irina</cp:lastModifiedBy>
  <cp:revision>15</cp:revision>
  <dcterms:created xsi:type="dcterms:W3CDTF">2015-09-22T17:04:56Z</dcterms:created>
  <dcterms:modified xsi:type="dcterms:W3CDTF">2015-10-02T11:15:23Z</dcterms:modified>
</cp:coreProperties>
</file>