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79" autoAdjust="0"/>
  </p:normalViewPr>
  <p:slideViewPr>
    <p:cSldViewPr>
      <p:cViewPr varScale="1">
        <p:scale>
          <a:sx n="63" d="100"/>
          <a:sy n="63" d="100"/>
        </p:scale>
        <p:origin x="-9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DF781-D9ED-478A-890B-1368BC6ECFD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9CC17-8E13-4239-9E9A-7E231C26A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9CC17-8E13-4239-9E9A-7E231C26A5F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Aharoni" pitchFamily="2" charset="-79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Aharoni" pitchFamily="2" charset="-79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Aharoni" pitchFamily="2" charset="-79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>
                <a:latin typeface="Aharoni" pitchFamily="2" charset="-79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haroni" pitchFamily="2" charset="-79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haroni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/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Aharoni" pitchFamily="2" charset="-79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Aharoni" pitchFamily="2" charset="-79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Aharoni" pitchFamily="2" charset="-79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haroni" pitchFamily="2" charset="-79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Aharoni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Aharoni" pitchFamily="2" charset="-79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Aharoni" pitchFamily="2" charset="-79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Aharoni" pitchFamily="2" charset="-79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BEFB39-11D9-4946-897E-6C36996EA391}" type="datetimeFigureOut">
              <a:rPr lang="ru-RU" smtClean="0"/>
              <a:pPr/>
              <a:t>02.10.2015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A47B3A-035E-4BFF-A5AD-E8E3DA4B85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Irina\Чайковск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10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29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Зимние картины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ковский+П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2656"/>
            <a:ext cx="4334706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Великий русский композитор Петр Ильич Чайковский  посвятил природе цикл пьес «Времена года» .В этом музыкальном альбоме двенадцать небольших пьес – по числу месяцев в году.</a:t>
            </a:r>
          </a:p>
          <a:p>
            <a:r>
              <a:rPr lang="ru-RU" sz="2000" b="1" i="1" dirty="0" smtClean="0">
                <a:latin typeface="Calibri" pitchFamily="34" charset="0"/>
              </a:rPr>
              <a:t>Зимнему месяцу январю посвящена пьеса «У камелька» .</a:t>
            </a:r>
          </a:p>
          <a:p>
            <a:endParaRPr lang="ru-RU" sz="2000" b="1" i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Чайковски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728663"/>
            <a:ext cx="80962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Чайковски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Чайковский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092280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 мирной неги уголок ночь сумраком одела,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камине гаснет уголек и свечка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горела…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Камелёк… Слово забытое, но очень уютное, ласковое, домашнее. Это очаг камина или печи, где горит огонь, а тепло от  горячих углей разливается по всей комнате.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rina\Чайковский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8150"/>
            <a:ext cx="822960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91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15</cp:revision>
  <dcterms:created xsi:type="dcterms:W3CDTF">2015-09-22T17:04:56Z</dcterms:created>
  <dcterms:modified xsi:type="dcterms:W3CDTF">2015-10-02T11:15:23Z</dcterms:modified>
</cp:coreProperties>
</file>