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C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10" autoAdjust="0"/>
    <p:restoredTop sz="94660"/>
  </p:normalViewPr>
  <p:slideViewPr>
    <p:cSldViewPr>
      <p:cViewPr varScale="1">
        <p:scale>
          <a:sx n="74" d="100"/>
          <a:sy n="74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3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632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2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072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971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28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05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90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296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81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E1A09-D9D7-4155-BF5C-B2CF62360E65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A750E-B643-46E5-9F9A-D81FA8226A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36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76864" cy="2520280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воспитателей и родителей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«Синдром дефицита внимания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5085184"/>
            <a:ext cx="6040760" cy="1464568"/>
          </a:xfrm>
        </p:spPr>
        <p:txBody>
          <a:bodyPr>
            <a:normAutofit/>
          </a:bodyPr>
          <a:lstStyle/>
          <a:p>
            <a:pPr algn="r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подготовлена педагогом-психологом </a:t>
            </a:r>
            <a:endParaRPr lang="en-US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Кузьминой Мариной Александровной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69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80648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Игры с копированием образца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Используйте игры по типу нейропсихологических проб. Например, «Зеркало» – «Повтори мои движения так, будто ты зеркало, я подниму вот эту руку, а ты… «Повторяй за иной» - взрослый показывает движение, дети повторяют; «Повтори ритм»  - Взрослый хлопает в ладоши «! !! !, !!! !», ребенок повторяет в том же ритме; «Сделай, как я» – «Разложи цветные фишки или любые другие мелкие предметы так же, как я». Предлагайте детям пяти с половиной и старше лет  скопировать простой рисунок на листе в клеточку, дорисовать симметричную половинку простого рисунка, продолжить «заборчик», геометрический ритмичный рисунок на листе в клетку.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7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СДВГ</a:t>
            </a:r>
            <a:r>
              <a:rPr lang="ru-RU" dirty="0" smtClean="0"/>
              <a:t>: проявления и симптомы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Дефицит внимания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Ребенок не может  сосредоточиться  на деле,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удержать внимание на чем-то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Гиперактивность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Повышенная двигательная, речевая, психическая активность</a:t>
            </a:r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Двигательная расторможенность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Чрезмерное количество движений, высокая подвижность, неусидчивость, неловкость, суетливость поведения. Усиливается , когда ребенок устал.  Носит хаотичный характер и выглядит неуправляемой.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24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Симптомы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Ребенок не может удержать внимание на одном деле дольше 5 минут;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Постоянно отвлекается во время выполнения дела;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Неусидчив;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Постоянно меняет позу, когда сидит;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Двигается больше и суетливее, чем его ровесники;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Чем сильнее устал, тем меньше способен сосредоточиться и тем более двигательно расторможен;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может сконцентрировать внимание, даже когда увлекается заданием и пытается сосредоточиться;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доводит дело до конца, быстро теряет ко всему интерес;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Постоянно меняет игры и занятия;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Импульсивен: делает, не обдумывая, «лезет, не разбирая дороги»;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Плохо умеет собирать свои вещи после занятия, многое забывает, теряет, где-то оставляет.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3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777446"/>
              </p:ext>
            </p:extLst>
          </p:nvPr>
        </p:nvGraphicFramePr>
        <p:xfrm>
          <a:off x="323528" y="692696"/>
          <a:ext cx="8532440" cy="556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62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662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80120"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«НЕТ»  и «ДА» в воспитании ребенка с СДВГ</a:t>
                      </a:r>
                      <a:endParaRPr lang="ru-RU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3630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ru-RU" sz="2800" b="1" i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</a:p>
                    <a:p>
                      <a:pPr marL="457200" indent="-457200" algn="just">
                        <a:buAutoNum type="arabicPeriod"/>
                      </a:pPr>
                      <a:r>
                        <a:rPr lang="ru-RU" sz="2000" b="0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ругайте ребенка за то, что он специально не слушается. Он ведет себя так не специально и не назло.</a:t>
                      </a:r>
                    </a:p>
                    <a:p>
                      <a:pPr marL="457200" indent="-457200" algn="just">
                        <a:buAutoNum type="arabicPeriod"/>
                      </a:pPr>
                      <a:r>
                        <a:rPr lang="ru-RU" sz="2000" b="0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ужесточайте требования и наказания. Не запрещайте крутиться, не требуйте сосредоточиться и не укоряйте за невнимание и активность. Это не работает.</a:t>
                      </a:r>
                    </a:p>
                    <a:p>
                      <a:pPr marL="457200" indent="-457200" algn="just">
                        <a:buAutoNum type="arabicPeriod"/>
                      </a:pPr>
                      <a:r>
                        <a:rPr lang="ru-RU" sz="2000" b="0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Помните: у детей с СДВГ нет нарушений интеллекта</a:t>
                      </a:r>
                      <a:endParaRPr lang="ru-RU" sz="2000" b="0" i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</a:p>
                    <a:p>
                      <a:pPr algn="just"/>
                      <a:r>
                        <a:rPr lang="ru-RU" sz="2000" b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1.Учитывай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повышенную потребность ребенка в движении и переключении внимания. Дайте подвигаться, разрядиться – и у ребенка будет больше сил оставаться внимательным на большее время.</a:t>
                      </a:r>
                    </a:p>
                    <a:p>
                      <a:pPr algn="just"/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Играйте в стоп-игры, игры с правилами, игры с копированием образца, подвижные игры, игры с поиском.</a:t>
                      </a:r>
                    </a:p>
                    <a:p>
                      <a:pPr algn="just"/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Опирайтесь на сильные стороны ребенка, умейте видеть его достоинства.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3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448645" y="1587644"/>
            <a:ext cx="8280920" cy="1416482"/>
          </a:xfrm>
          <a:prstGeom prst="round2DiagRect">
            <a:avLst/>
          </a:prstGeom>
          <a:solidFill>
            <a:srgbClr val="EEEC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23129" y="1714536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Помните, ребенок не виноват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особенность его нервной системы. Не оценивайте поведение ребенка как проявление его «злой воли». Помните, он не умеет с этим справляться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448645" y="223774"/>
            <a:ext cx="8280920" cy="1080120"/>
          </a:xfrm>
          <a:prstGeom prst="round2DiagRect">
            <a:avLst/>
          </a:prstGeom>
          <a:solidFill>
            <a:schemeClr val="bg2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Рекомендации, как себя вести с ребенком с СДВГ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448645" y="3311554"/>
            <a:ext cx="8280920" cy="1440160"/>
          </a:xfrm>
          <a:prstGeom prst="round2DiagRect">
            <a:avLst/>
          </a:prstGeom>
          <a:solidFill>
            <a:srgbClr val="EEEC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Помните, ребенок не виноват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особенность его нервной системы. Не оценивайте поведение ребенка как проявление его «злой воли». Помните, он не умеет с этим справляться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3453335"/>
            <a:ext cx="7560840" cy="1200329"/>
          </a:xfrm>
          <a:prstGeom prst="rect">
            <a:avLst/>
          </a:prstGeom>
          <a:solidFill>
            <a:srgbClr val="EEECE1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Правильно организуйте режим дня ребенка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Организуйте понятный для ребенка и устойчивый режим дня. Длительность сна не меньше 8 часов. На телевизор и гаджеты отводите не больше часа в день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448645" y="5059142"/>
            <a:ext cx="8242896" cy="1296144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11560" y="5154957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Корректируйте свои ожидания к ребенку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Постепенно симптомы будут становиться слабее, а навыки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сильнее. Но это требует терпения и усилий.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499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08813" y="478798"/>
            <a:ext cx="8239082" cy="908676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Помните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что ребенку с СДВГ нужны «внешние помощники»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Нарисуйте понятные схемы или распорядок выполнения дела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08813" y="1556792"/>
            <a:ext cx="8239082" cy="1484739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Играйте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ребенком в игры, которые требуют внимания и усидчивости: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«съедобное-несъедобное», «да-нет не говорить», «покажи все предметы.. Цвета», «перечисли все предметы в комнате, которые могут влезть в банку»,  «найди отличия», настольные игры.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508813" y="3284983"/>
            <a:ext cx="8239082" cy="1440160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508813" y="5013176"/>
            <a:ext cx="8269117" cy="1584176"/>
          </a:xfrm>
          <a:prstGeom prst="round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Давайте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возможность сбросить двигательное напряжение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Предоставьте возможность каждый день бегать, лазить, исследовать пространство. Ему нужна возможность двигаться спокойно. Помните, дети отдыхают иначе, чем взрослые, взрослым часто надо посидеть, а детям подвигаться.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3355496"/>
            <a:ext cx="7704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Опирайтесь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 сильные стороны ребенка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Помните у ребенка с СДВГ есть свои интересы, активность, живость, непосредственность. Поощряйте ребенка за достижения, хвалите, выражайте свою гордость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любовь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29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332656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Типы заданий и игр, которые полезны детям с СДВГ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772816"/>
            <a:ext cx="80648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Игры для снятия двигательного напряжения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Гиперактивного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ребенка бесполезно усаживать, успокаивать. Надо дать возможность сбросить напряжение, «разрядиться». Подойдут любые подвижные игры. Можно совместить подвижную игру с игрой с правилом: например, «Меняются те, кто…». В этой игре взрослый дает возможность игрокам вскочить с места и поменяться местами с кем-то другим, если признак, который назовет ведущий, подходит ребенку: «Меняются местами те, кто мальчики; кто сегодня завтракал; у кого есть домашнее животное; у кого есть уши … на спине».</a:t>
            </a:r>
          </a:p>
        </p:txBody>
      </p:sp>
    </p:spTree>
    <p:extLst>
      <p:ext uri="{BB962C8B-B14F-4D97-AF65-F5344CB8AC3E}">
        <p14:creationId xmlns:p14="http://schemas.microsoft.com/office/powerpoint/2010/main" val="65948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7710" y="404664"/>
            <a:ext cx="842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Игры поиски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Дайте ребенку задание отыскать предметы, которые соответствуют определенному признаку. Например: «Найди все деревянное в кабинете; дотронься до чего-то красного, стеклянного, живого, круглого, больше тебя, металлического; перечисли всех животных, которые могут поместиться в ведро». Ребенок ищет как можно больше таких предметов либо перечисляет их.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5051" y="3789040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Стоп-игры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Дайте задание выполнять определенные действия до сигнала «стоп». Например: прыгать , пока вы не скажете «стоп». Изображать диких животных пока звучит музыка. Рисовать мелками или фломастерами на листе огромные линии, пока вы трижды не хлопните в ладоши.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06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Игры с правилами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Организуйте любые игры с правилами, если они соответствуют возрасту ребенка. Такие игры помогут сформировать у детей произвольное управление поведением. Можно изготовить настольные игры-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бродилки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 коротким маршрутом до 40 пунктов самостоятельно, с помощью листа ватмана и наклеек с числами. Если вы используете готовые настольные игры, выбирайте простые быстрые версии.  Играйте в «Да, нет не говорить, черное, белое не надевать». Среди вопросов должны быть те, что провоцируют ребенка на запрещенный правилом ответ: «Ты мальчик? Любишь собак? Тебе нравится спать? Какого цвета снег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?».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Еще одна игра – «Капитаны» – не только формирует произвольность, но  дает двигательную разрядку: ребенок или группа детей должны выполнять только те  задания взрослого, которые он начинает со слова «капитаны». Например: «Капитаны, подпрыгните. Капитаны, шаг вперед. Капитаны, поднимите правую руку. Поднимите левую руку»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63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</TotalTime>
  <Words>1074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Консультация для воспитателей и родителей «Синдром дефицита внимания и гиперактивность»</vt:lpstr>
      <vt:lpstr>СДВГ: проявления и симптомы</vt:lpstr>
      <vt:lpstr>Симптомы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СДВГ: проявления и симптомы</dc:title>
  <dc:creator>Admin</dc:creator>
  <cp:lastModifiedBy>Admin</cp:lastModifiedBy>
  <cp:revision>29</cp:revision>
  <dcterms:created xsi:type="dcterms:W3CDTF">2020-09-22T08:01:30Z</dcterms:created>
  <dcterms:modified xsi:type="dcterms:W3CDTF">2021-01-11T08:57:01Z</dcterms:modified>
</cp:coreProperties>
</file>