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3512-5C5B-4C4A-8382-5C942F491A19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A7F9-DE1F-46FC-8DE9-4364803E2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05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3512-5C5B-4C4A-8382-5C942F491A19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A7F9-DE1F-46FC-8DE9-4364803E2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99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3512-5C5B-4C4A-8382-5C942F491A19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A7F9-DE1F-46FC-8DE9-4364803E2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18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3512-5C5B-4C4A-8382-5C942F491A19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A7F9-DE1F-46FC-8DE9-4364803E2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97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3512-5C5B-4C4A-8382-5C942F491A19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A7F9-DE1F-46FC-8DE9-4364803E2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4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3512-5C5B-4C4A-8382-5C942F491A19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A7F9-DE1F-46FC-8DE9-4364803E2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89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3512-5C5B-4C4A-8382-5C942F491A19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A7F9-DE1F-46FC-8DE9-4364803E2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1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3512-5C5B-4C4A-8382-5C942F491A19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A7F9-DE1F-46FC-8DE9-4364803E2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15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3512-5C5B-4C4A-8382-5C942F491A19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A7F9-DE1F-46FC-8DE9-4364803E2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3512-5C5B-4C4A-8382-5C942F491A19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A7F9-DE1F-46FC-8DE9-4364803E2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68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3512-5C5B-4C4A-8382-5C942F491A19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A7F9-DE1F-46FC-8DE9-4364803E2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2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D3512-5C5B-4C4A-8382-5C942F491A19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2A7F9-DE1F-46FC-8DE9-4364803E2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60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t="12111" r="72687" b="10897"/>
          <a:stretch/>
        </p:blipFill>
        <p:spPr>
          <a:xfrm>
            <a:off x="9189492" y="3828197"/>
            <a:ext cx="3002508" cy="30298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8990" r="49739" b="11938"/>
          <a:stretch/>
        </p:blipFill>
        <p:spPr>
          <a:xfrm>
            <a:off x="9407855" y="61415"/>
            <a:ext cx="2784145" cy="3111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5" t="13499" r="4738" b="11937"/>
          <a:stretch/>
        </p:blipFill>
        <p:spPr>
          <a:xfrm>
            <a:off x="0" y="61415"/>
            <a:ext cx="2647667" cy="29342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7" t="12677" r="27593" b="11371"/>
          <a:stretch/>
        </p:blipFill>
        <p:spPr>
          <a:xfrm>
            <a:off x="122830" y="3828197"/>
            <a:ext cx="2743200" cy="29888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94079" y="1528549"/>
            <a:ext cx="42171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</a:p>
          <a:p>
            <a:pPr algn="ctr"/>
            <a:r>
              <a:rPr lang="ru-RU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Времени</a:t>
            </a:r>
          </a:p>
          <a:p>
            <a:pPr algn="ctr"/>
            <a:r>
              <a:rPr lang="ru-RU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года</a:t>
            </a:r>
            <a:endParaRPr lang="ru-RU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4161" y="5733617"/>
            <a:ext cx="4403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Гапеева Лидия </a:t>
            </a:r>
            <a:r>
              <a:rPr lang="ru-RU" dirty="0" err="1" smtClean="0"/>
              <a:t>Гюговна</a:t>
            </a:r>
            <a:endParaRPr lang="ru-RU" dirty="0" smtClean="0"/>
          </a:p>
          <a:p>
            <a:r>
              <a:rPr lang="ru-RU" dirty="0" smtClean="0"/>
              <a:t>Воспитатель ГБДОУ детский сад №86 Приморского района г. Санкт-Петербурга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41344" y="81999"/>
            <a:ext cx="53226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Настольная развивающая игра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66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3332" y="327546"/>
            <a:ext cx="3207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Цель игры:</a:t>
            </a:r>
            <a:endParaRPr lang="ru-RU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809" y="1158543"/>
            <a:ext cx="1034500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Данная развивающая игра поможет воспитателю закрепить знания детей о последовательности сезонов, выявить характерные признаки каждого времени года, уточнить и расширить знания о явлениях живой и неживой природы. Игра способствует обогащению словарного запаса, расширению кругозора детей. </a:t>
            </a:r>
          </a:p>
        </p:txBody>
      </p:sp>
    </p:spTree>
    <p:extLst>
      <p:ext uri="{BB962C8B-B14F-4D97-AF65-F5344CB8AC3E}">
        <p14:creationId xmlns:p14="http://schemas.microsoft.com/office/powerpoint/2010/main" val="2229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7672" y="272955"/>
            <a:ext cx="6359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Комплектация игры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86603" y="967475"/>
            <a:ext cx="1067255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-Игровая карта, состоящая из четырёх цветных 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</a:t>
            </a:r>
          </a:p>
          <a:p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частей 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фона, обозначающие времена года;</a:t>
            </a:r>
          </a:p>
          <a:p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-Карточки с изображением объектов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(живой 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</a:p>
          <a:p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неживой 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природы);</a:t>
            </a:r>
          </a:p>
          <a:p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-Цветные карточки </a:t>
            </a:r>
            <a:endParaRPr lang="ru-RU" sz="40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с 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вопросами по </a:t>
            </a:r>
            <a:endParaRPr lang="ru-RU" sz="40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каждому времени </a:t>
            </a:r>
          </a:p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года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;</a:t>
            </a:r>
          </a:p>
          <a:p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-Кубик и фишки.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5" b="10796"/>
          <a:stretch/>
        </p:blipFill>
        <p:spPr>
          <a:xfrm>
            <a:off x="5186149" y="3052118"/>
            <a:ext cx="6836391" cy="356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4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9684" y="245660"/>
            <a:ext cx="6673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Правила развивающей игры:</a:t>
            </a:r>
            <a:endParaRPr lang="ru-RU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684" y="953546"/>
            <a:ext cx="1064525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игре участвует не более 6 человек.</a:t>
            </a:r>
          </a:p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данной игрой дети могут начать знакомиться в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младшей группе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окончанию каждого сезона: подобрать цветной фон на карте к данному времени года и соответствующие ему карточки с изображением объектов. </a:t>
            </a:r>
          </a:p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период среднего и старшего дошкольного возраста игровое поле используется как игра-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ходилка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Дети выстраивают свои фишки на старте по разноцветным обозначениям времён года.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488" y="3585304"/>
            <a:ext cx="4306390" cy="32165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682" y="3585304"/>
            <a:ext cx="4306389" cy="321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7104" y="349772"/>
            <a:ext cx="9880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среднего возраста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предлагаю правила: ребёнок кидает кубик, делает определенное количество шагов, называет время года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цвету клетки), выбирает  картинку с изображением объекта соответствующего данному времени года и наклеивает её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(если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верно) на выбранную часть поля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76" y="1919432"/>
            <a:ext cx="4131418" cy="30858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112" y="1941322"/>
            <a:ext cx="4102110" cy="306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884" y="3694507"/>
            <a:ext cx="4131417" cy="308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7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077" y="109182"/>
            <a:ext cx="106998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старшего возраста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усложнение: ребёнок, после попадания на цветную клетку, выбирает карточку этого же цвета ( вне поля) и отвечают на вопрос или отгадывает загадку. </a:t>
            </a:r>
          </a:p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Если ответ правильный- фишка остаётся на месте, если ответ неверный-делает шаг назад. Если фишка игрока остановилась на фиолетовой клетке, то игрок пропускает ход. Выигрывает тот, кто первый придёт к финишу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06436" y="3032032"/>
            <a:ext cx="4076132" cy="30570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9805" y="3004025"/>
            <a:ext cx="4150815" cy="31131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10" y="3004097"/>
            <a:ext cx="4151386" cy="31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8" y="310572"/>
            <a:ext cx="5837971" cy="4360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3186" y="1538070"/>
            <a:ext cx="43126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за внимание.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7532" y="4981603"/>
            <a:ext cx="48313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Успехов в игре.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0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301</Words>
  <Application>Microsoft Office PowerPoint</Application>
  <PresentationFormat>Широкоэкранный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15-n000sr</dc:creator>
  <cp:lastModifiedBy>15-n000sr</cp:lastModifiedBy>
  <cp:revision>10</cp:revision>
  <dcterms:created xsi:type="dcterms:W3CDTF">2019-09-08T10:35:11Z</dcterms:created>
  <dcterms:modified xsi:type="dcterms:W3CDTF">2019-09-08T12:06:32Z</dcterms:modified>
</cp:coreProperties>
</file>