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9415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ГБДОУ детский сад №86  Приморского района г.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Сюжетно-ролевая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в средней группе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«Ветеринарная клиника»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715008" y="5000636"/>
            <a:ext cx="3008313" cy="1047725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Выполнила: воспитатель </a:t>
            </a:r>
          </a:p>
          <a:p>
            <a:pPr algn="r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Тлишева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Александра Михайловна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k9Am0K0JqiU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2357430"/>
            <a:ext cx="4925898" cy="405447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3214710" cy="494031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Рефлексия.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По окончанию игры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педагог интересуется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у детей: Понравилась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им играть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в ветеринарную клинику? Ч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больше понравилось? Хотелось бы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им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поиграть в эту игру дома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семьей? Какую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роль они выбрали бы в следующий раз? 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В дальнейшем дети самостоятельно играют, меняясь ролями.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220124_0957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585139" y="1558341"/>
            <a:ext cx="5808339" cy="369174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220124_10031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0" y="1374775"/>
            <a:ext cx="6035675" cy="3857625"/>
          </a:xfrm>
        </p:spPr>
      </p:pic>
      <p:pic>
        <p:nvPicPr>
          <p:cNvPr id="8" name="Содержимое 7" descr="20220125_162720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768728" y="1517628"/>
            <a:ext cx="6011862" cy="35480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124_101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18408" y="-232579"/>
            <a:ext cx="3416623" cy="4453238"/>
          </a:xfrm>
          <a:prstGeom prst="rect">
            <a:avLst/>
          </a:prstGeom>
        </p:spPr>
      </p:pic>
      <p:pic>
        <p:nvPicPr>
          <p:cNvPr id="3" name="Рисунок 2" descr="20220124_102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76451" y="2306334"/>
            <a:ext cx="4263063" cy="4500594"/>
          </a:xfrm>
          <a:prstGeom prst="rect">
            <a:avLst/>
          </a:prstGeom>
        </p:spPr>
      </p:pic>
      <p:pic>
        <p:nvPicPr>
          <p:cNvPr id="4" name="Рисунок 3" descr="Macao-Transpor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78" y="3786190"/>
            <a:ext cx="3121727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125_160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4291" y="1665870"/>
            <a:ext cx="6189309" cy="3571900"/>
          </a:xfrm>
          <a:prstGeom prst="rect">
            <a:avLst/>
          </a:prstGeom>
        </p:spPr>
      </p:pic>
      <p:pic>
        <p:nvPicPr>
          <p:cNvPr id="4" name="Рисунок 3" descr="20220125_162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66967" y="1890827"/>
            <a:ext cx="6207924" cy="31406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112115825-dog-hamster-and-rabbit-and-kit-medicine-veterinary-clinic-petcare-vector-illustr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142984"/>
            <a:ext cx="5357849" cy="535784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85729"/>
            <a:ext cx="7643866" cy="214313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обогащение знаний детей о деятельности медицинского персонала в ветеринарной клинике в процессе лечения животных, закрепление полученных знаний в процессе беседы и игры, обустройство пространства в группе для сюжетно-ролевой игры «Ветеринарная клиника».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571744"/>
            <a:ext cx="7715304" cy="364333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Обучающие: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вызвать у детей интерес к профессии ветеринарного врача;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обогащать словарный запас за счет слов: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ветеринар, ветеринарная клиника, пациенты, фонендоскоп, рецепт,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обследование, формировать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пользоваться медицинскими инструментами во время игры; формировать игровые умения; вступать в ролевое взаимодействие друг с другом;</a:t>
            </a:r>
          </a:p>
          <a:p>
            <a:pPr algn="l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развивать диалогическую речь ребенка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умение слушать собеседника и взаимодействовать с ним в игре; развивать творческое отношение к игре.</a:t>
            </a:r>
          </a:p>
          <a:p>
            <a:pPr algn="l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воспитывать чуткое, гуманное отношение к животным, доброту, отзывчивость, культуру общения.</a:t>
            </a: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615262" cy="192882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Сбор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изготовление атрибутов: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животные – мягкие игрушки, медицинские халаты, шапочки,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фонендоскоп, бинт, градусник, вата, шприц,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пузырьки, одноразовые пеленки,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карандаш и бланки рецептов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вывеска,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наглядно-дидактичекий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материал.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20131_071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428868"/>
            <a:ext cx="4440586" cy="3000396"/>
          </a:xfrm>
        </p:spPr>
      </p:pic>
      <p:pic>
        <p:nvPicPr>
          <p:cNvPr id="5" name="Рисунок 4" descr="20220124_1026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842691"/>
            <a:ext cx="4081475" cy="28477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44130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Ход игры: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42918"/>
            <a:ext cx="8258204" cy="235745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Мотивация к игре.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Педагог вносит игрушку – собаку. Говорит, что его зовут Бобик, она его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встретила по дороге в детский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что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Бобиком случилась беда, он поранил свою лапу.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Спрашивает детей, что же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делать, как ему помочь?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Подводит детей к тому, что надо отвести его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больницу. Но 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нужен специальный доктор, который лечит животных.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Спрашивает,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называют доктора, который лечит животных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? Предлагает отвести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его в ветеринарную клинику – больницу для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животных.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creenshot_20220511-122032_Gall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643182"/>
            <a:ext cx="5429256" cy="3055548"/>
          </a:xfrm>
          <a:prstGeom prst="rect">
            <a:avLst/>
          </a:prstGeom>
        </p:spPr>
      </p:pic>
      <p:pic>
        <p:nvPicPr>
          <p:cNvPr id="5" name="Содержимое 4" descr="Screenshot_20220511-122143_Galler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000496" y="3857628"/>
            <a:ext cx="4700847" cy="2743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286861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Распределение ролей и определение игровых действий.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Педагог говорит, что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в нашей группе как раз открывается ветеринарная клиника «Доктор Айболит». </a:t>
            </a:r>
            <a:b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Предлагает выбрать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врача - ветеринара, который будет лечить животных и поможет сейчас нашему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Бобику и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медсестру, которая будет помогать ветеринарному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врачу. Остальные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дети выбирают себе игрушку (животных). Доктор и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медсестра занимают свои места,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пациенты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занимают очередь, располагаются на стулья.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Педагог первый проходит на прием к врачу с Бобиком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Ветеринар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осматривает животное, слушает его фонендоскопом, измеряет температуру, назначает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лечение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– помазать мазью и наложить повязку. Медсестра проводит назначенные процедуры.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Педагог благодарит за помощь.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creenshot_20220511-122234_Galler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3143248"/>
            <a:ext cx="3657600" cy="2156227"/>
          </a:xfrm>
        </p:spPr>
      </p:pic>
      <p:pic>
        <p:nvPicPr>
          <p:cNvPr id="6" name="Содержимое 5" descr="Screenshot_20220511-122425_Galler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3867360"/>
            <a:ext cx="4595306" cy="261069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6578" y="274638"/>
            <a:ext cx="1928826" cy="29400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Врач выписывает рецепт, помощник проводит процедуры.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creenshot_20220511-122546_Galler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11553" y="285728"/>
            <a:ext cx="5813600" cy="3357586"/>
          </a:xfrm>
        </p:spPr>
      </p:pic>
      <p:pic>
        <p:nvPicPr>
          <p:cNvPr id="6" name="Содержимое 5" descr="Screenshot_20220511-122605_Galler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857356" y="3286124"/>
            <a:ext cx="6287212" cy="314895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0112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Приглашается следующий пациент. Игра продолжается с участием остальных детей.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помогает, направляет детей в случае затруднения, подсказывает нужные действия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creenshot_20220511-122645_Galler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428736"/>
            <a:ext cx="5678929" cy="3317059"/>
          </a:xfrm>
        </p:spPr>
      </p:pic>
      <p:pic>
        <p:nvPicPr>
          <p:cNvPr id="6" name="Содержимое 5" descr="Screenshot_20220511-122721_Galler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71868" y="3638677"/>
            <a:ext cx="5181851" cy="3041836"/>
          </a:xfrm>
        </p:spPr>
      </p:pic>
      <p:pic>
        <p:nvPicPr>
          <p:cNvPr id="7" name="Рисунок 6" descr="ветеринарный-символ-с-собакой-портфолио-и-любимчика-с-27380996 —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4857760"/>
            <a:ext cx="2143140" cy="18584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reenshot_20220511-122818_Gallery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85728"/>
            <a:ext cx="5429250" cy="3379788"/>
          </a:xfrm>
        </p:spPr>
      </p:pic>
      <p:pic>
        <p:nvPicPr>
          <p:cNvPr id="6" name="Содержимое 5" descr="Screenshot_20220511-123103_Gallery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286116" y="3357562"/>
            <a:ext cx="5400675" cy="3154363"/>
          </a:xfrm>
        </p:spPr>
      </p:pic>
      <p:pic>
        <p:nvPicPr>
          <p:cNvPr id="7" name="Рисунок 6" descr="ветеринарный-символ-с-собакой-портфолио-и-любимчика-с-27380996 —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928670"/>
            <a:ext cx="1812378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Screenshot_20220511-123216_Gallery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85728"/>
            <a:ext cx="5626100" cy="3222625"/>
          </a:xfrm>
        </p:spPr>
      </p:pic>
      <p:pic>
        <p:nvPicPr>
          <p:cNvPr id="10" name="Содержимое 9" descr="Screenshot_20220511-123258_Gallery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106256" y="3214687"/>
            <a:ext cx="5786907" cy="328614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333</TotalTime>
  <Words>292</Words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ГБДОУ детский сад №86  Приморского района г. Санкт-Петербург   Сюжетно-ролевая игра в средней группе «Ветеринарная клиника» </vt:lpstr>
      <vt:lpstr>Цель: обогащение знаний детей о деятельности медицинского персонала в ветеринарной клинике в процессе лечения животных, закрепление полученных знаний в процессе беседы и игры, обустройство пространства в группе для сюжетно-ролевой игры «Ветеринарная клиника».</vt:lpstr>
      <vt:lpstr>Сбор и изготовление атрибутов: животные – мягкие игрушки, медицинские халаты, шапочки,  фонендоскоп, бинт, градусник, вата, шприц, пузырьки, одноразовые пеленки, карандаш и бланки рецептов, вывеска, наглядно-дидактичекий материал.</vt:lpstr>
      <vt:lpstr>Ход игры:</vt:lpstr>
      <vt:lpstr>Распределение ролей и определение игровых действий. Педагог говорит, что в нашей группе как раз открывается ветеринарная клиника «Доктор Айболит».  Предлагает выбрать врача - ветеринара, который будет лечить животных и поможет сейчас нашему Бобику и медсестру, которая будет помогать ветеринарному врачу. Остальные дети выбирают себе игрушку (животных). Доктор и медсестра занимают свои места, пациенты занимают очередь, располагаются на стулья. Педагог первый проходит на прием к врачу с Бобиком. Ветеринар осматривает животное, слушает его фонендоскопом, измеряет температуру, назначает лечение – помазать мазью и наложить повязку. Медсестра проводит назначенные процедуры. Педагог благодарит за помощь.</vt:lpstr>
      <vt:lpstr>Врач выписывает рецепт, помощник проводит процедуры.</vt:lpstr>
      <vt:lpstr>Приглашается следующий пациент. Игра продолжается с участием остальных детей. Педагог помогает, направляет детей в случае затруднения, подсказывает нужные действия.</vt:lpstr>
      <vt:lpstr>Слайд 8</vt:lpstr>
      <vt:lpstr>Слайд 9</vt:lpstr>
      <vt:lpstr>Рефлексия. По окончанию игры педагог интересуется у детей: Понравилась им играть в ветеринарную клинику? Что больше понравилось? Хотелось бы им поиграть в эту игру дома с семьей? Какую роль они выбрали бы в следующий раз?  В дальнейшем дети самостоятельно играют, меняясь ролями.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детский сад №86 Приморского района г. Санкт-Петербург</dc:title>
  <dc:creator>днс</dc:creator>
  <cp:lastModifiedBy>днс</cp:lastModifiedBy>
  <cp:revision>31</cp:revision>
  <dcterms:created xsi:type="dcterms:W3CDTF">2022-04-14T14:10:53Z</dcterms:created>
  <dcterms:modified xsi:type="dcterms:W3CDTF">2022-05-11T14:06:16Z</dcterms:modified>
</cp:coreProperties>
</file>