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0" autoAdjust="0"/>
    <p:restoredTop sz="86437" autoAdjust="0"/>
  </p:normalViewPr>
  <p:slideViewPr>
    <p:cSldViewPr>
      <p:cViewPr varScale="1">
        <p:scale>
          <a:sx n="97" d="100"/>
          <a:sy n="97" d="100"/>
        </p:scale>
        <p:origin x="9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2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7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4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90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05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1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2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2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0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8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5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295F-424D-4780-B0A9-C340B457FE2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B2997D-EB5C-446B-ADA3-B1E3BE72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6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№86 </a:t>
            </a:r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 Санкт-Петербурга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34888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 игра « Что из чего?»</a:t>
            </a:r>
            <a:endParaRPr lang="ru-RU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52020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Скрипник</a:t>
            </a:r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8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сделано из железа?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wooden-table-clipart-image-png-4395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3914610" cy="2887756"/>
          </a:xfrm>
          <a:prstGeom prst="rect">
            <a:avLst/>
          </a:prstGeom>
        </p:spPr>
      </p:pic>
      <p:pic>
        <p:nvPicPr>
          <p:cNvPr id="7" name="Рисунок 6" descr="0_672f5_de103178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286124"/>
            <a:ext cx="1727907" cy="2143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99" y="4303555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Что сделано из стекла?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6703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7" y="3286124"/>
            <a:ext cx="2428892" cy="2441098"/>
          </a:xfrm>
          <a:prstGeom prst="rect">
            <a:avLst/>
          </a:prstGeom>
        </p:spPr>
      </p:pic>
      <p:pic>
        <p:nvPicPr>
          <p:cNvPr id="6" name="Рисунок 5" descr="bulb-160207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214686"/>
            <a:ext cx="2286016" cy="3109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284123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Что сделано из железа?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0616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214686"/>
            <a:ext cx="3121158" cy="2471933"/>
          </a:xfrm>
          <a:prstGeom prst="rect">
            <a:avLst/>
          </a:prstGeom>
        </p:spPr>
      </p:pic>
      <p:pic>
        <p:nvPicPr>
          <p:cNvPr id="7" name="Рисунок 6" descr="Gerald-G-Bug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63311">
            <a:off x="5251493" y="3883431"/>
            <a:ext cx="3184997" cy="1015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361609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6"/>
                </a:solidFill>
              </a:rPr>
              <a:t>Что сделано из стекла?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98656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99634">
            <a:off x="1985577" y="2749781"/>
            <a:ext cx="3317909" cy="2018395"/>
          </a:xfrm>
          <a:prstGeom prst="rect">
            <a:avLst/>
          </a:prstGeom>
        </p:spPr>
      </p:pic>
      <p:pic>
        <p:nvPicPr>
          <p:cNvPr id="6" name="Рисунок 5" descr="pen-biro-writing-ballpoint-pen-picture-9609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786058"/>
            <a:ext cx="3169767" cy="2961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97" y="4317267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Что сделано из пластика?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oat_PN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714752"/>
            <a:ext cx="3121158" cy="1880620"/>
          </a:xfrm>
          <a:prstGeom prst="rect">
            <a:avLst/>
          </a:prstGeom>
        </p:spPr>
      </p:pic>
      <p:pic>
        <p:nvPicPr>
          <p:cNvPr id="6" name="Рисунок 5" descr="bucket-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500438"/>
            <a:ext cx="1760256" cy="2143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303555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Что сделано из ткани?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-sitesufamama2011App_Dataforumiconsvector-toys-free-download-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286124"/>
            <a:ext cx="2143140" cy="2493950"/>
          </a:xfrm>
          <a:prstGeom prst="rect">
            <a:avLst/>
          </a:prstGeom>
        </p:spPr>
      </p:pic>
      <p:pic>
        <p:nvPicPr>
          <p:cNvPr id="6" name="Рисунок 5" descr="иконка газе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714752"/>
            <a:ext cx="2428892" cy="151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57" y="4303555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сделано из дерева?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840223_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187508"/>
            <a:ext cx="3004399" cy="2313170"/>
          </a:xfrm>
          <a:prstGeom prst="rect">
            <a:avLst/>
          </a:prstGeom>
        </p:spPr>
      </p:pic>
      <p:pic>
        <p:nvPicPr>
          <p:cNvPr id="5" name="Рисунок 4" descr="doski-modnye-dizayn-krasivyy-dizayn-gadzhety_25738955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000372"/>
            <a:ext cx="3211511" cy="2510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233480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сделано из дерева?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4464dd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143116"/>
            <a:ext cx="2480460" cy="3747621"/>
          </a:xfrm>
          <a:prstGeom prst="rect">
            <a:avLst/>
          </a:prstGeom>
        </p:spPr>
      </p:pic>
      <p:pic>
        <p:nvPicPr>
          <p:cNvPr id="6" name="Рисунок 5" descr="stove_PNG139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143248"/>
            <a:ext cx="1654200" cy="2690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30" y="4284123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Что сделано из железа?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rew_PNG30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9329">
            <a:off x="2198740" y="2975912"/>
            <a:ext cx="2435921" cy="2783909"/>
          </a:xfrm>
          <a:prstGeom prst="rect">
            <a:avLst/>
          </a:prstGeom>
        </p:spPr>
      </p:pic>
      <p:pic>
        <p:nvPicPr>
          <p:cNvPr id="6" name="Рисунок 5" descr="pen-biro-writing-ballpoint-pen-picture-9609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928934"/>
            <a:ext cx="3588360" cy="3352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72" y="4276288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Что сделано из дерева?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umbrella_PNG4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571744"/>
            <a:ext cx="3357586" cy="3348440"/>
          </a:xfrm>
          <a:prstGeom prst="rect">
            <a:avLst/>
          </a:prstGeom>
        </p:spPr>
      </p:pic>
      <p:pic>
        <p:nvPicPr>
          <p:cNvPr id="6" name="Рисунок 5" descr="Violin-PNG-Image-251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285992"/>
            <a:ext cx="1802263" cy="3857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30046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857628"/>
            <a:ext cx="1666879" cy="1666879"/>
          </a:xfrm>
          <a:prstGeom prst="rect">
            <a:avLst/>
          </a:prstGeom>
        </p:spPr>
      </p:pic>
      <p:pic>
        <p:nvPicPr>
          <p:cNvPr id="6" name="Рисунок 5" descr="0_672f5_de103178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85728"/>
            <a:ext cx="1151938" cy="1428760"/>
          </a:xfrm>
          <a:prstGeom prst="rect">
            <a:avLst/>
          </a:prstGeom>
        </p:spPr>
      </p:pic>
      <p:pic>
        <p:nvPicPr>
          <p:cNvPr id="7" name="Рисунок 6" descr="3204320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47743" y="1785926"/>
            <a:ext cx="2496257" cy="4548339"/>
          </a:xfrm>
          <a:prstGeom prst="rect">
            <a:avLst/>
          </a:prstGeom>
        </p:spPr>
      </p:pic>
      <p:pic>
        <p:nvPicPr>
          <p:cNvPr id="8" name="Рисунок 7" descr="bicycle-cartoon-clipart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143248"/>
            <a:ext cx="3096152" cy="2627859"/>
          </a:xfrm>
          <a:prstGeom prst="rect">
            <a:avLst/>
          </a:prstGeom>
        </p:spPr>
      </p:pic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214290"/>
            <a:ext cx="2095488" cy="1820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36" y="228599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Что из чего сделано?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11" y="4247284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Что сделано из бумаги?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korzina.png"/>
          <p:cNvPicPr>
            <a:picLocks noChangeAspect="1"/>
          </p:cNvPicPr>
          <p:nvPr/>
        </p:nvPicPr>
        <p:blipFill>
          <a:blip r:embed="rId3" cstate="print">
            <a:lum bright="29000" contrast="29000"/>
          </a:blip>
          <a:stretch>
            <a:fillRect/>
          </a:stretch>
        </p:blipFill>
        <p:spPr>
          <a:xfrm flipH="1">
            <a:off x="5786446" y="2357430"/>
            <a:ext cx="3018388" cy="3250163"/>
          </a:xfrm>
          <a:prstGeom prst="rect">
            <a:avLst/>
          </a:prstGeom>
        </p:spPr>
      </p:pic>
      <p:pic>
        <p:nvPicPr>
          <p:cNvPr id="5" name="Рисунок 4" descr="иконка газе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143248"/>
            <a:ext cx="3437188" cy="214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303555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7346776" cy="1644352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bg1">
                    <a:lumMod val="75000"/>
                  </a:schemeClr>
                </a:solidFill>
              </a:rPr>
              <a:t>Молодец!!!</a:t>
            </a:r>
            <a:endParaRPr lang="ru-RU" sz="6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80" y="1556792"/>
            <a:ext cx="3836727" cy="4453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60336"/>
            <a:ext cx="5652120" cy="62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</a:t>
            </a:r>
            <a:r>
              <a:rPr lang="ru-RU" dirty="0" smtClean="0">
                <a:solidFill>
                  <a:srgbClr val="002060"/>
                </a:solidFill>
              </a:rPr>
              <a:t>Что сделано из бумаги?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6d223_52be1992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714752"/>
            <a:ext cx="2857520" cy="2003836"/>
          </a:xfrm>
          <a:prstGeom prst="rect">
            <a:avLst/>
          </a:prstGeom>
        </p:spPr>
      </p:pic>
      <p:pic>
        <p:nvPicPr>
          <p:cNvPr id="6" name="Рисунок 5" descr="hello_html_m44254a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357562"/>
            <a:ext cx="2888390" cy="2245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149080"/>
            <a:ext cx="2194951" cy="2557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Что сделано из резины?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143248"/>
            <a:ext cx="2071702" cy="2071702"/>
          </a:xfrm>
          <a:prstGeom prst="rect">
            <a:avLst/>
          </a:prstGeom>
        </p:spPr>
      </p:pic>
      <p:pic>
        <p:nvPicPr>
          <p:cNvPr id="6" name="Рисунок 5" descr="green-pillow-png-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857496"/>
            <a:ext cx="4190527" cy="3142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179099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Что сделано из пластика?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lip-art-drinking-glass-glass-of-milk-clipart-640_8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43636" y="4357694"/>
            <a:ext cx="1292712" cy="1684566"/>
          </a:xfrm>
          <a:prstGeom prst="rect">
            <a:avLst/>
          </a:prstGeom>
        </p:spPr>
      </p:pic>
      <p:pic>
        <p:nvPicPr>
          <p:cNvPr id="8" name="Рисунок 7" descr="water-bottle-png-image-39990-17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428868"/>
            <a:ext cx="2658980" cy="3714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258428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Что сделано из резины?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461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428868"/>
            <a:ext cx="3857652" cy="3857652"/>
          </a:xfrm>
          <a:prstGeom prst="rect">
            <a:avLst/>
          </a:prstGeom>
        </p:spPr>
      </p:pic>
      <p:pic>
        <p:nvPicPr>
          <p:cNvPr id="7" name="Рисунок 6" descr="green-pillow-png-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00438"/>
            <a:ext cx="3714272" cy="2785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65463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Что сделано из пластика?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admissio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786058"/>
            <a:ext cx="3385979" cy="2418153"/>
          </a:xfrm>
          <a:prstGeom prst="rect">
            <a:avLst/>
          </a:prstGeom>
        </p:spPr>
      </p:pic>
      <p:pic>
        <p:nvPicPr>
          <p:cNvPr id="7" name="Рисунок 6" descr="teapot-clip-art-clipartsco-9188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143248"/>
            <a:ext cx="3135450" cy="2357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223479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сделано из дерева?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31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143248"/>
            <a:ext cx="2823643" cy="2793028"/>
          </a:xfrm>
          <a:prstGeom prst="rect">
            <a:avLst/>
          </a:prstGeom>
        </p:spPr>
      </p:pic>
      <p:pic>
        <p:nvPicPr>
          <p:cNvPr id="6" name="Рисунок 5" descr="clip-art-suitcase-clipart-suitcase-clipart-clipartall-brown-image-clipart-suitcase-3671_32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714752"/>
            <a:ext cx="2456773" cy="2189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296307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Что сделано из резины?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95251_tyre-clip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714752"/>
            <a:ext cx="1634778" cy="2215892"/>
          </a:xfrm>
          <a:prstGeom prst="rect">
            <a:avLst/>
          </a:prstGeom>
        </p:spPr>
      </p:pic>
      <p:pic>
        <p:nvPicPr>
          <p:cNvPr id="6" name="Рисунок 5" descr="bicycle-cartoon-clipar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286124"/>
            <a:ext cx="3221353" cy="2734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04" y="4303555"/>
            <a:ext cx="220084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22">
      <a:dk1>
        <a:srgbClr val="EAC3F9"/>
      </a:dk1>
      <a:lt1>
        <a:srgbClr val="D995F4"/>
      </a:lt1>
      <a:dk2>
        <a:srgbClr val="FFFFFF"/>
      </a:dk2>
      <a:lt2>
        <a:srgbClr val="D995F4"/>
      </a:lt2>
      <a:accent1>
        <a:srgbClr val="7E97AD"/>
      </a:accent1>
      <a:accent2>
        <a:srgbClr val="FFFFFF"/>
      </a:accent2>
      <a:accent3>
        <a:srgbClr val="7A6A60"/>
      </a:accent3>
      <a:accent4>
        <a:srgbClr val="FFFFFF"/>
      </a:accent4>
      <a:accent5>
        <a:srgbClr val="67787B"/>
      </a:accent5>
      <a:accent6>
        <a:srgbClr val="1E0428"/>
      </a:accent6>
      <a:hlink>
        <a:srgbClr val="646464"/>
      </a:hlink>
      <a:folHlink>
        <a:srgbClr val="96969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</TotalTime>
  <Words>123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           Что сделано из бумаги?</vt:lpstr>
      <vt:lpstr>Что сделано из резины?</vt:lpstr>
      <vt:lpstr>Что сделано из пластика?</vt:lpstr>
      <vt:lpstr>Что сделано из резины?</vt:lpstr>
      <vt:lpstr>Что сделано из пластика?</vt:lpstr>
      <vt:lpstr>Что сделано из дерева?</vt:lpstr>
      <vt:lpstr>Что сделано из резины?</vt:lpstr>
      <vt:lpstr>Что сделано из железа?</vt:lpstr>
      <vt:lpstr>Что сделано из стекла?</vt:lpstr>
      <vt:lpstr>Что сделано из железа?</vt:lpstr>
      <vt:lpstr>Что сделано из стекла?</vt:lpstr>
      <vt:lpstr>Что сделано из пластика?</vt:lpstr>
      <vt:lpstr>Что сделано из ткани?</vt:lpstr>
      <vt:lpstr>Что сделано из дерева?</vt:lpstr>
      <vt:lpstr>Что сделано из дерева?</vt:lpstr>
      <vt:lpstr>Что сделано из железа?</vt:lpstr>
      <vt:lpstr>Что сделано из дерева?</vt:lpstr>
      <vt:lpstr>Что сделано из бумаги?</vt:lpstr>
      <vt:lpstr>Молодец!!!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</dc:creator>
  <cp:lastModifiedBy>Наталия Леонидовна</cp:lastModifiedBy>
  <cp:revision>36</cp:revision>
  <dcterms:created xsi:type="dcterms:W3CDTF">2018-05-05T13:37:41Z</dcterms:created>
  <dcterms:modified xsi:type="dcterms:W3CDTF">2022-12-14T08:15:53Z</dcterms:modified>
</cp:coreProperties>
</file>