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193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3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450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323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2188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513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055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72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27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76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691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25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64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28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2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1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1BCCA-B955-49AA-B9FD-0F3DDF7F1417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479B43D-0FC7-48D5-8F21-AF1B1AFA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9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&#1052;&#1077;&#1090;&#1086;&#1076;&#1080;&#1095;&#1077;&#1089;&#1082;&#1080;&#1084;&#1080;%20&#1088;&#1077;&#1082;&#1086;&#1084;&#1077;&#1085;&#1076;&#1072;&#1094;&#1080;&#1103;&#1084;&#1080;%20&#1087;&#1086;%20&#1087;&#1083;&#1072;&#1085;&#1080;&#1088;&#1086;&#1074;&#1072;&#1085;&#1080;&#1102;%20&#1080;%20&#1088;&#1077;&#1072;&#1083;&#1080;&#1079;&#1072;&#1094;&#1080;&#1080;%20&#1086;&#1073;&#1088;&#1072;&#1079;&#1086;&#1074;&#1072;&#1090;&#1077;&#1083;&#1100;&#1085;&#1086;&#1081;%20&#1076;&#1077;&#1103;&#1090;&#1077;&#1083;&#1100;&#1085;&#1086;&#1089;&#1090;&#1080;%20&#1044;&#1054;&#1054;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pismo-minprosveshchenija-rossii-ot-13022023-n-tv-41303-o-napravleni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3619" y="742385"/>
            <a:ext cx="9958812" cy="2480649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</a:t>
            </a:r>
            <a:b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помощи воспитателям </a:t>
            </a:r>
            <a:r>
              <a:rPr lang="ru-RU" sz="40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</a:t>
            </a: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</a:t>
            </a:r>
            <a:b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решению задач ФОП </a:t>
            </a: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endParaRPr lang="ru-RU" dirty="0">
              <a:solidFill>
                <a:srgbClr val="004D8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0721" y="3797335"/>
            <a:ext cx="4131634" cy="13903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900" dirty="0" err="1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Ветрова</a:t>
            </a:r>
            <a:r>
              <a:rPr lang="ru-RU" sz="29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Владимировна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ГБУ ДППО ЦПКС «ИМЦ»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Приморского района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Санкт-Петербурга</a:t>
            </a:r>
          </a:p>
          <a:p>
            <a:endParaRPr lang="ru-RU" dirty="0">
              <a:solidFill>
                <a:srgbClr val="004D8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8215" y="595718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19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922" y="229355"/>
            <a:ext cx="9924274" cy="558297"/>
          </a:xfrm>
        </p:spPr>
        <p:txBody>
          <a:bodyPr>
            <a:no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Успешный переход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ФОП ДО,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возможен если: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837" y="666767"/>
            <a:ext cx="10612338" cy="597847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программа. </a:t>
            </a:r>
          </a:p>
          <a:p>
            <a:pPr marL="36195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Обязательную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образовательной программы детского сада необходимо 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оформить в виде ссылки на ФОП</a:t>
            </a:r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федеральной программы, а не создает отдельный документ для обязательной части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Часть, формируемую участниками образовательного процесса, нужно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проверить на соответствие ФОП и ФГОС</a:t>
            </a:r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целевой раздел (пояснительную записку, планируемые результаты, подходы к педагогической диагностике) 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внести из ФОП</a:t>
            </a:r>
            <a:r>
              <a:rPr lang="ru-RU" sz="1200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педагогической диагностике необходимо проверить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соответствие требованиям пункта 16 ФОП. В нем дали рекомендации по периодичности диагностики, перечислили диагностические методы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воспитательной работы необходимо 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ссылку на ФОП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Примерный перечень основных государственных и народных праздников, памятных дат приведен в пункте 36.4 ФОП. 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вправе его дополнить в соответствии от особенностей региона или ситуации</a:t>
            </a:r>
            <a:r>
              <a:rPr lang="ru-RU" sz="1200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текст краткой презентации программы, ориентированный на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</a:t>
            </a: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ссылку на ФОП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парциальные программы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коррекционно-развивающей работы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провести анализ пунктов 27, 28 ФОП и сопоставить новые требования со сложившимися в детском саду практиками. Содержание диагностической, коррекционно-развивающей, консультативной и информационно-просветительской работы должно соответствовать требованиям ФОП.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коррекционно-развивающей работы детский сад разрабатывает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направлениями и задачами коррекционной работы представленными в ФОП ДО п.27.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примерную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программы КРР (п. 27.3);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обязательные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задачи программы КРР (п. 27.4);</a:t>
            </a:r>
          </a:p>
          <a:p>
            <a:pPr marL="0" indent="3619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набор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организации и возможных форм КРР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27.5, 27.6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психолого-педагогического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(п.27.8)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изменить или разработать заново программы психолого-педагогического сопровождения детей, потому как в ФОП прописали конкретизированные требования к психолого-педагогическому сопровождению.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Отдельным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направлением работы является внедрение требований пункта 30 ФОП о психолого-педагогических условиях. Они не дублируют условия, ранее предусмотренные во ФГОС. Поэтому детский сад обязан выполнить требования и ФГОС, и ФОП.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программа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tabLst>
                <a:tab pos="361950" algn="l"/>
              </a:tabLst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Федеральная рабочая программа воспитания, которая раскрывает задачи и направления воспитательной работы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662448"/>
              </p:ext>
            </p:extLst>
          </p:nvPr>
        </p:nvGraphicFramePr>
        <p:xfrm>
          <a:off x="569424" y="323333"/>
          <a:ext cx="11000905" cy="633096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973515"/>
                <a:gridCol w="6027390"/>
              </a:tblGrid>
              <a:tr h="68380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ДО разрабатывается и утверждается ДОО самостоятельно </a:t>
                      </a:r>
                      <a:endParaRPr lang="ru-RU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lang="ru-RU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65315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Обязательная часть: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60%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Вариативная: не более 40%  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93308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основе:</a:t>
                      </a:r>
                    </a:p>
                    <a:p>
                      <a:pPr lvl="1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•ФГОС ДО </a:t>
                      </a:r>
                    </a:p>
                    <a:p>
                      <a:pPr lvl="1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•ФОП ДО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 содержания и технологий ориентирован на специфику:</a:t>
                      </a:r>
                    </a:p>
                  </a:txBody>
                  <a:tcPr anchor="ctr"/>
                </a:tc>
              </a:tr>
              <a:tr h="93308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учетом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Авторских технологий 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Специфики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этнонациональных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социокультурных, и иных условий, в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региональных</a:t>
                      </a:r>
                    </a:p>
                  </a:txBody>
                  <a:tcPr anchor="ctr"/>
                </a:tc>
              </a:tr>
              <a:tr h="653156">
                <a:tc>
                  <a:txBody>
                    <a:bodyPr/>
                    <a:lstStyle/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Авторских методик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Сложившихся традиций ДОО или группы</a:t>
                      </a:r>
                    </a:p>
                  </a:txBody>
                  <a:tcPr anchor="ctr"/>
                </a:tc>
              </a:tr>
              <a:tr h="933081">
                <a:tc>
                  <a:txBody>
                    <a:bodyPr/>
                    <a:lstStyle/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Линейки пособий к комплексным авторским программам дошкольного образования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Выбора авторских парциальных образовательных программ дошкольного образования</a:t>
                      </a:r>
                    </a:p>
                  </a:txBody>
                  <a:tcPr anchor="ctr"/>
                </a:tc>
              </a:tr>
              <a:tr h="1541601"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42950" marR="0" lvl="1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Выбора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47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817" y="1931405"/>
            <a:ext cx="8003262" cy="245047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 нам всем</a:t>
            </a:r>
            <a:b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 грамотной реализации </a:t>
            </a:r>
            <a:b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ФОП ДО</a:t>
            </a:r>
            <a:endParaRPr lang="ru-RU" sz="4000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35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136" y="301782"/>
            <a:ext cx="8596668" cy="75747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ru-RU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082" y="1019851"/>
            <a:ext cx="9553082" cy="570687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Федеральная программа разработана во исполнение Федерального закона от 24.09.2022 № 371-ФЗ «О внесении изменений в Федеральный закон «Об образовании в Российской Федерации» и статью 1 Федерального закона «Об обязательных требованиях в Российской Федерации» </a:t>
            </a:r>
            <a:endParaRPr lang="ru-RU" dirty="0" smtClean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от 07.05.2018 № 204 «О национальных целях и стратегических задачах развития Российской Федерации на период до 2024 года», </a:t>
            </a:r>
            <a:endParaRPr lang="ru-RU" dirty="0" smtClean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21.07.2020 № 474 «О национальных целях развития Российской Федерации на период до 2030 года», </a:t>
            </a:r>
            <a:endParaRPr lang="ru-RU" dirty="0" smtClean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02.07.2021 № 400 «О Стратегии национальной безопасности Российской Федерации», </a:t>
            </a:r>
            <a:endParaRPr lang="ru-RU" dirty="0" smtClean="0">
              <a:solidFill>
                <a:srgbClr val="252525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09.11.2022 № 809 «Об утверждении Основ государственной политики по сохранению и укреплению традиционных российских духовно-нравственных ценностей</a:t>
            </a:r>
            <a:r>
              <a:rPr lang="ru-RU" dirty="0" smtClean="0">
                <a:solidFill>
                  <a:srgbClr val="25252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17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инистерство просвещения Российской Федерации «Методические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реализации Федеральной образовательной программы дошкольного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образования«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16.08.2023 N 03-1321 "О направлении методических рекомендаций" (вместе с "Методическими рекомендациями по планированию и реализации образовательной деятельности ДОО в соответствии с федеральной образовательной программой дошкольного образования", "Ответами на типовые вопросы по внедрению Федеральной образовательной программы дошкольного образования в образовательную практику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17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461" y="292727"/>
            <a:ext cx="9125892" cy="3518781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профессиональную деятельность педагогов дошкольного образования введен нормативный правовой акт, определяющий содержание отечественного ДО — Федеральная программа (приказ Министерства просвещения Российской Федерации от 25.11.2022 № 1028 «Об утверждении федеральной образовательной программы дошкольного образования» (зарегистрирован Министерством юстиции Российской Федерации 28.12.2022 № 71847</a:t>
            </a:r>
            <a:r>
              <a:rPr lang="ru-RU" sz="22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)).</a:t>
            </a:r>
            <a: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Чтобы реализовывать Федеральную программу </a:t>
            </a:r>
            <a: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дошкольная организация должна создать условия для профессионального развития педагогических и руководящих кадров, а также предоставить возможность воспитателям и педагогам для получение дополнительного профессионального образования не реже одного раза в 3 года за счет средств ДОО. </a:t>
            </a:r>
            <a:b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207" y="3847723"/>
            <a:ext cx="9053465" cy="281562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«Федеральная основная общеобразовательная программа - </a:t>
            </a:r>
            <a:r>
              <a:rPr lang="ru-RU" sz="2000" i="1" u="sng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</a:t>
            </a:r>
            <a:r>
              <a:rPr lang="ru-RU" sz="2000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учебный план, федеральный календарный учебный график, федеральные рабочие программы учебных предметов, курсов, дисциплин (модулей), иных компонентов, федеральная рабочая программа воспитания, федеральный календарный план воспитательной работы), </a:t>
            </a:r>
            <a:r>
              <a:rPr lang="ru-RU" sz="2000" i="1" u="sng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определяющая единые для Российской Федерации базовые объем и содержание образования определенного уровня и(или) определенной направленности, планируемые результаты освоения образовательной программы</a:t>
            </a:r>
            <a:r>
              <a:rPr lang="ru-RU" sz="20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7228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749" y="211249"/>
            <a:ext cx="7416465" cy="65788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изменения во ФГОС ДО</a:t>
            </a:r>
            <a:r>
              <a:rPr lang="ru-RU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796" y="1004935"/>
            <a:ext cx="9678154" cy="564030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П.2.6: перечень образовательных областей не изменился, однако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расширено и конкретизировано содержание образовательных областей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П.2.7: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частично изменен перечень детских видов деятельности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этапах младенчества, раннего и дошкольного детства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П.2.10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уточнено, что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и планируемые результаты ООП должны быть не ниже содержания и планируемых результатов ФОП ДО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П.2.11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уточнено, что содержательный раздел Программы должен включать описание образовательной деятельности в соответствии с направлениями развития ребенка, представленными в пяти образовательных областях,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программой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 учетом используемых методических пособий, обеспечивающих реализацию данного содержания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П.2.12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указано, что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обязательная часть программы должна соответствовать ФОП ДО, и может оформляться в виде ссылки на ФОП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П.2.13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указано, что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краткой презентации ООП ДО, помимо прочего (см. ФГОС ДО), должна быть представлена ссылка на ФОП ДО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П.3.2.9: </a:t>
            </a:r>
            <a:r>
              <a:rPr lang="ru-RU" i="1" u="sng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максимально допустимый объем образовательной нагрузки</a:t>
            </a:r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приведен в соответствие с действующими СанПиН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П.4.6: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включены целевые ориентиры образования в младенческом возрасте, а также расширены целевые ориентиры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раннем возрасте и на этапе завершения дошкольного образования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8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350" y="365157"/>
            <a:ext cx="9623836" cy="117393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едеральная программа отражает основополагающие функции дошкольного уровня образования:</a:t>
            </a:r>
            <a:endParaRPr lang="ru-RU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692" y="1490632"/>
            <a:ext cx="9299586" cy="49916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200" i="1" u="sng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Обучение и воспитание ребенка дошкольного возраста как Гражданина Российской Федерации</a:t>
            </a:r>
            <a:r>
              <a:rPr lang="ru-RU" sz="1900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1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 на соответствующем его возрасту содержании доступными средствами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</a:t>
            </a:r>
            <a:r>
              <a:rPr lang="ru-RU" sz="22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единого ядра содержания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 образования, ориентированного на приобщение детей к традиционным 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рождения до поступления в начальную школу, обеспечивающего ребенку и его родителям (законным представителям) </a:t>
            </a:r>
            <a:r>
              <a:rPr lang="ru-RU" sz="22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равные, качественные условия ДО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вне зависимости от места проживания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Федеральная программа определяет </a:t>
            </a:r>
            <a:r>
              <a:rPr lang="ru-RU" sz="22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единые для Российской Федерации базовые объем и содержание ДО,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осваиваемые обучающимися в организациях, осуществляющих образовательную деятельность, и </a:t>
            </a:r>
            <a:r>
              <a:rPr lang="ru-RU" sz="22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 освоения образовательной программы</a:t>
            </a:r>
            <a:r>
              <a:rPr lang="ru-RU" sz="22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200" i="1" u="sng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и планируемые образовательные результаты, заявленные в ФОП ДО, ОБЯЗАТЕЛЬНЫ для достижения в каждой ДОО</a:t>
            </a:r>
            <a:endParaRPr lang="ru-RU" sz="2200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79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010" y="244443"/>
            <a:ext cx="8649313" cy="814812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</a:t>
            </a:r>
            <a:r>
              <a:rPr lang="ru-RU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содержания ФОП ДО</a:t>
            </a:r>
            <a:endParaRPr lang="ru-RU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812" y="796705"/>
            <a:ext cx="10031240" cy="6061295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целевом разделе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записка: цель, задачи, принципы, подходы к формированию Программы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Программы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 smtClean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диагностика достижения планируемых результатов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содержательном разделе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содержания образования (обучения и воспитания) по образовательным областям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Вариативные формы, способы, методы и средства реализации Программы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образовательной деятельности разных видов и культурных практик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и направления поддержки детской инициативы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обучающихся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 задачи коррекционно-развивающей работы. Содержание коррекционно-развивающей работы Федеральная рабочая программа воспитания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организационном разделе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 реализации Программы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развивающей предметно-пространственной среды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литературных, музыкальных, художественных, анимационных произведений для реализации Программы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условия реализации Программы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режим и распорядок дня в дошкольных группах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календарный план воспитательной работы</a:t>
            </a:r>
            <a:endParaRPr lang="ru-RU" sz="1400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4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548" y="184087"/>
            <a:ext cx="8596668" cy="6488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Новое в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208" y="1013988"/>
            <a:ext cx="9623834" cy="564936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33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Целевой раздел</a:t>
            </a:r>
          </a:p>
          <a:p>
            <a:pPr marL="0" indent="361950" algn="just">
              <a:spcAft>
                <a:spcPts val="230"/>
              </a:spcAft>
              <a:buNone/>
            </a:pP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ФОП:</a:t>
            </a:r>
            <a:endParaRPr lang="ru-RU" sz="29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230"/>
              </a:spcAft>
            </a:pP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беспечение </a:t>
            </a:r>
            <a:r>
              <a:rPr lang="ru-RU" sz="2900" i="1" u="sng" dirty="0" smtClean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единых 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РФ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содержания и планируемых результатов</a:t>
            </a:r>
            <a:r>
              <a:rPr lang="ru-RU" sz="2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освоения образовательной программы ДО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Aft>
                <a:spcPts val="230"/>
              </a:spcAft>
            </a:pP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риобщение детей (в соответствии с возрастными возможностями)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базовым ценностям российского народа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формирования ценностного отношения к окружающему миру, становления опыта действий и поступков на основе осмысления ценностей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остижение детьми на этапе завершения ДО уровня развития,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необходимого и достаточного для успешного освоения ими образовательных программ начального общего образования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820"/>
              </a:spcAft>
            </a:pP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Планируемые результаты в младенческом, раннем, дошкольном возрасте (к4-м, к5-ти, к6-ти годам) и к моменту завершения освоения ФОП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представлены, дополнены и конкретизированы</a:t>
            </a:r>
            <a:r>
              <a:rPr lang="ru-RU" sz="2900" i="1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учетом цели и задач дошкольного образования</a:t>
            </a:r>
            <a:endParaRPr lang="ru-RU" sz="29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Педагогическая диагностика достижения планируемых результатов ФОП ДО направлена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изучение </a:t>
            </a:r>
            <a:r>
              <a:rPr lang="ru-RU" sz="2900" i="1" u="sng" dirty="0" err="1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деятельностных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умений ребенка, его интересов, предпочтений, склонностей, личностных особенностей, способов взаимодействия со взрослыми и сверстниками</a:t>
            </a:r>
            <a:endParaRPr lang="ru-RU" sz="2900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Периодичность проведения диагностики, способ и форма фиксации результатов определяется ДОО</a:t>
            </a:r>
            <a:r>
              <a:rPr lang="ru-RU" sz="29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ФОП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уточнена оптимальная периодичность 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дважды в год (стартовая, с учетом адаптационно периода, и заключительная на этапе освоения содержания программы возрастной группой). Присутствуют 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уточнения об основном методе (наблюдении), других </a:t>
            </a:r>
            <a:r>
              <a:rPr lang="ru-RU" sz="2900" i="1" u="sng" dirty="0" err="1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малоформализованных</a:t>
            </a:r>
            <a:r>
              <a:rPr lang="ru-RU" sz="2900" i="1" u="sng" dirty="0">
                <a:solidFill>
                  <a:srgbClr val="004D8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методах и методиках педагогической диагностики, а также об индикаторах оценки наблюдаемых фактов</a:t>
            </a:r>
            <a:endParaRPr lang="ru-RU" sz="2900" i="1" u="sng" dirty="0">
              <a:solidFill>
                <a:srgbClr val="004D8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42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4277" y="168826"/>
            <a:ext cx="9515192" cy="6689174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</a:t>
            </a: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 в каждой образовательной области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дополнено и расширено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 учетом цели, задач, планируемых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(«Методическими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рекомендациями по планированию и реализации образовательной деятельности ДОО в соответствии с федеральной образовательной программой дошкольного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образования» Приложение 1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образовательных областей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дополнено задачами воспитания, отражающими направленность на приобщение детей к ценностям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Важно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приоритетности субъектной позиции ребенка в образовательном процессе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использоваться различные образовательные технологии, в том числе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образовательные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технологии, дистанционное обучение</a:t>
            </a:r>
            <a:r>
              <a:rPr lang="ru-RU" sz="4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исключением тех, которые могут нанести вред здоровью детей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методы реализации задач воспитания, методы реализации задач обучения дошкольников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организации совместной деятельности детей с педагогом и другими детьми, уточнены возможные варианты позиции педагога на основе его функции</a:t>
            </a:r>
            <a:r>
              <a:rPr lang="ru-RU" sz="4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Уточнено особое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и роль игры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деятельности и в развитии детей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Уточнены возможные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образовательной деятельности по Программе в первой половине дня, на прогулке, во второй половине дня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Развернуто представлена информация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занятии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организационной форме, не означающей обязательную </a:t>
            </a:r>
            <a:r>
              <a:rPr lang="ru-RU" sz="4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регламентированность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процесса и предполагающей выбор педагогом содержания и педагогически обоснованных методов образовательной деятельности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Выделены способы,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и условия поддержки детской инициативы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разных возрастных этапах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Отдельным блоком </a:t>
            </a:r>
            <a:r>
              <a:rPr lang="ru-RU" sz="4600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включена Федеральная программа воспитания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2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7745" y="358949"/>
            <a:ext cx="9625510" cy="641304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–педагогические условия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дополнены (например,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 ситуация, обогащенные игры детей в центрах детской активности, проблемно-обучающие ситуации в рамках интеграции образовательных областей) так и традиционных (фронтальные, групповые, индивидуальные занятия)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МинпросвещенияРоссии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ТВ-413-03 от 13.02.2023)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195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legalacts.ru/doc/pismo-minprosveshchenija-rossii-ot-13022023-n-tv-41303-o-napravlenii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 </a:t>
            </a:r>
            <a:r>
              <a:rPr lang="ru-RU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развернутый примерный перечень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художественной литературы (для каждой группы детей от 1 года до 7 лет), музыкальных произведений, игр, упражнений и т.п. (для всех возрастных групп от 2 мес. До 7 лет), произведений изобразительного искусства (для каждой возрастной группы от 2 до 7 лет), а также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анимационных произведений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рекомендуются для семейного просмотра и могут быть использованы в образовательном процессе ДОО (преимущественно отечественные мультипликационные фильмы и сериалы для детей 5-6 и 6-7лет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режим и распорядок дня опирается на действующие СанПиН,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даны как четкие требования, обязательные для соблюдения, так и рамочные ориентиры для изменения режима и распорядка дня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блоке «Федеральный календарный план воспитательной работы» 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 перечень основных государственных и народных праздников, памятных дат, и уточнено, что:</a:t>
            </a:r>
          </a:p>
          <a:p>
            <a:pPr marL="1001713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является единым для всех ДОО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01713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 вправе наряду с указанными в плане, проводить иные мероприятия, согласно ключевым направлениям воспитания и дополнительного образования детей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01713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i="1" u="sng" dirty="0">
                <a:solidFill>
                  <a:srgbClr val="004D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 мероприятия плана должны проводиться с учетом особенностей Программы, а также возрастных, физиологических, психоэмоциональных особенностей детей</a:t>
            </a:r>
            <a:endParaRPr lang="ru-RU" i="1" u="sng" dirty="0">
              <a:solidFill>
                <a:srgbClr val="004D8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0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503</TotalTime>
  <Words>1674</Words>
  <Application>Microsoft Office PowerPoint</Application>
  <PresentationFormat>Широкоэкранный</PresentationFormat>
  <Paragraphs>121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Методические рекомендации  для оказания помощи воспитателям дошкольных учреждений  по решению задач ФОП ДО</vt:lpstr>
      <vt:lpstr>Нормативные документы</vt:lpstr>
      <vt:lpstr> В профессиональную деятельность педагогов дошкольного образования введен нормативный правовой акт, определяющий содержание отечественного ДО — Федеральная программа (приказ Министерства просвещения Российской Федерации от 25.11.2022 № 1028 «Об утверждении федеральной образовательной программы дошкольного образования» (зарегистрирован Министерством юстиции Российской Федерации 28.12.2022 № 71847)).  Чтобы реализовывать Федеральную программу дошкольная организация должна создать условия для профессионального развития педагогических и руководящих кадров, а также предоставить возможность воспитателям и педагогам для получение дополнительного профессионального образования не реже одного раза в 3 года за счет средств ДОО.   </vt:lpstr>
      <vt:lpstr>Ключевые изменения во ФГОС ДО:</vt:lpstr>
      <vt:lpstr>Федеральная программа отражает основополагающие функции дошкольного уровня образования:</vt:lpstr>
      <vt:lpstr>Особенности содержания ФОП ДО</vt:lpstr>
      <vt:lpstr>Новое в ФОП ДО</vt:lpstr>
      <vt:lpstr>Презентация PowerPoint</vt:lpstr>
      <vt:lpstr>Презентация PowerPoint</vt:lpstr>
      <vt:lpstr>Успешный переход на ФОП ДО, возможен если:</vt:lpstr>
      <vt:lpstr>Презентация PowerPoint</vt:lpstr>
      <vt:lpstr>Удачи нам всем  в  грамотной реализации  ФОП ДО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оороро</dc:title>
  <dc:creator>User</dc:creator>
  <cp:lastModifiedBy>User</cp:lastModifiedBy>
  <cp:revision>34</cp:revision>
  <dcterms:created xsi:type="dcterms:W3CDTF">2024-10-16T11:44:52Z</dcterms:created>
  <dcterms:modified xsi:type="dcterms:W3CDTF">2024-10-17T14:27:40Z</dcterms:modified>
</cp:coreProperties>
</file>