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A85BE-0C6C-468B-8A9D-D7D69909FB3E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9A81D-E9C7-4CB5-AF2A-55401CE90E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601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A5F9E-A5E2-489C-AEB9-AE1666314E1E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C2993-E3CF-4187-A59F-1ECDE7D177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180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90E79-1E7C-4BD6-AEF3-752DE898E2B6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D69D3-1396-4E1B-9701-B5C0DA83FA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37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E97A1-7319-44DC-AA43-13565041CEE5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248F3-98C3-4174-8BD5-471179C31E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902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3638B-3C10-4C86-9CEC-708870BD315D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F0E09-C7C9-45E1-91B9-97B6847B4B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12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067D5-9266-49A8-882E-DE59D490089B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21111-9B4D-4C1B-8193-131AEF6994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590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2B690-9B3F-4F4B-905A-FBCF878AF1C2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2C64E-3FD6-426C-A29A-6AA718ACB8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750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92F65-52C8-4ABC-82DE-154F9A704F53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ECAF3-78D0-4F52-A02F-D0D0B4FAB1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768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D0891-3C02-40AA-A4E1-15CEA3FE380A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ECA31-C331-4082-8A7B-CF77CD5643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415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03774-9821-4E9C-B834-B85A7262C877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5247C-9EF5-4B08-A1F4-5B10D49520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705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2AF46-51CA-4C9E-9E89-BC5E61DA8408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B4468-1532-41C6-A4B5-F9E853E436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5918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заголовка</a:t>
            </a:r>
            <a:endParaRPr lang="ru-RU" alt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тексту</a:t>
            </a:r>
          </a:p>
          <a:p>
            <a:pPr lvl="1"/>
            <a:r>
              <a:rPr lang="uk-UA" altLang="ru-RU" smtClean="0"/>
              <a:t>Другий рівень</a:t>
            </a:r>
          </a:p>
          <a:p>
            <a:pPr lvl="2"/>
            <a:r>
              <a:rPr lang="uk-UA" altLang="ru-RU" smtClean="0"/>
              <a:t>Третій рівень</a:t>
            </a:r>
          </a:p>
          <a:p>
            <a:pPr lvl="3"/>
            <a:r>
              <a:rPr lang="uk-UA" altLang="ru-RU" smtClean="0"/>
              <a:t>Четвертий рівень</a:t>
            </a:r>
          </a:p>
          <a:p>
            <a:pPr lvl="4"/>
            <a:r>
              <a:rPr lang="uk-UA" altLang="ru-RU" smtClean="0"/>
              <a:t>П'ятий рівень</a:t>
            </a:r>
            <a:endParaRPr lang="ru-RU" alt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F7EB0C-97F0-48DF-B95D-32D03AC6A060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87F3014-FFE9-4F2C-9767-5C45C9C8508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836712"/>
            <a:ext cx="59766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ВУЛКАНЫ</a:t>
            </a:r>
            <a:endParaRPr lang="ru-RU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3789040"/>
            <a:ext cx="4896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ПОДГОТОВИЛИ: ВОСПИТАТЕЛИ ГБДОУ №86</a:t>
            </a:r>
          </a:p>
          <a:p>
            <a:r>
              <a:rPr lang="ru-RU" sz="2000" dirty="0" smtClean="0"/>
              <a:t>ПРИМОРСКОГО РАЙОНА</a:t>
            </a:r>
          </a:p>
          <a:p>
            <a:r>
              <a:rPr lang="ru-RU" sz="2000" dirty="0" smtClean="0"/>
              <a:t> г. САНКТ-ПЕТЕРБУРГ </a:t>
            </a:r>
          </a:p>
          <a:p>
            <a:r>
              <a:rPr lang="ru-RU" sz="2000" dirty="0" smtClean="0"/>
              <a:t>ВЕРЕДИН НАТАЛЬЯ ВАЛЕРЬЕВНА</a:t>
            </a:r>
          </a:p>
          <a:p>
            <a:r>
              <a:rPr lang="ru-RU" sz="2000" dirty="0" smtClean="0"/>
              <a:t>ГАПЕЕВА ЛИДИЯ ГЮГОВНА</a:t>
            </a:r>
            <a:endParaRPr lang="ru-RU" sz="2000" dirty="0"/>
          </a:p>
        </p:txBody>
      </p:sp>
      <p:pic>
        <p:nvPicPr>
          <p:cNvPr id="3074" name="Picture 2" descr="16.01.2013 - &amp;Vcy; &amp;Icy;&amp;tcy;&amp;acy;&amp;lcy;&amp;icy;&amp;icy; &amp;ncy;&amp;acy;&amp;chcy;&amp;acy;&amp;lcy;&amp;ocy;&amp;scy;&amp;softcy; &amp;icy;&amp;zcy;&amp;vcy;&amp;iecy;&amp;rcy;&amp;zhcy;&amp;iecy;&amp;ncy;&amp;icy;&amp;iecy; &amp;vcy;&amp;ucy;&amp;lcy;&amp;kcy;&amp;acy;&amp;ncy;&amp;acy; &amp;Scy;&amp;tcy;&amp;rcy;&amp;ocy;&amp;mcy;&amp;bcy;&amp;ocy;&amp;lcy;&amp;icy; - &amp;Ncy;&amp;ocy;&amp;vcy;&amp;ocy;&amp;scy;&amp;tcy;&amp;icy; &amp;tcy;&amp;ucy;&amp;rcy;&amp;icy;&amp;zcy;&amp;mcy;&amp;acy; - &amp;tcy;&amp;ucy;&amp;rcy;&amp;acy;&amp;gcy;&amp;iecy;&amp;ncy;&amp;tcy;&amp;scy;&amp;tcy;&amp;vcy;&amp;ocy; &quot;&amp;Acy;&amp;Ncy;&amp;Ncy;&amp;Acy;-&amp;Tcy;&amp;Ucy;&amp;Rcy;&quot; &amp;gcy;.&amp;Dcy;&amp;ncy;&amp;iecy;&amp;pcy;&amp;rcy;&amp;ocy;&amp;pcy;&amp;iecy;&amp;tcy;&amp;rcy;&amp;ocy;&amp;vcy;&amp;scy;&amp;kcy;, &amp;ucy;&amp;lcy;.&amp;Pcy;&amp;acy;&amp;n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" y="2636912"/>
            <a:ext cx="400713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67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eismograph - &amp;Scy;&amp;tcy;&amp;ocy;&amp;kcy;&amp;ocy;&amp;vcy;&amp;ycy;&amp;iecy; &amp;fcy;&amp;ocy;&amp;tcy;&amp;ocy;&amp;gcy;&amp;rcy;&amp;acy;&amp;fcy;&amp;icy;&amp;icy;, &amp;icy;&amp;lcy;&amp;lcy;&amp;yucy;&amp;scy;&amp;tcy;&amp;rcy;&amp;acy;&amp;tscy;&amp;icy;&amp;icy;, &amp;vcy;&amp;iecy;&amp;kcy;&amp;tcy;&amp;ocy;&amp;rcy;&amp;ncy;&amp;acy;&amp;yacy; &amp;gcy;&amp;rcy;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480720" cy="492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16632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«Сообщение» от вулкана</a:t>
            </a:r>
          </a:p>
          <a:p>
            <a:r>
              <a:rPr lang="ru-RU" dirty="0" smtClean="0"/>
              <a:t>Ученые придумали прибор – СЕЙСМОГРАФ, который улавливает самые мельчайшие колебания почвы. Этот прибор помогает заранее узнать об извержении.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40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Scy;&amp;pcy;&amp;yacy;&amp;shchcy;&amp;icy;&amp;jcy; &amp;vcy;&amp;ucy;&amp;lcy;&amp;kcy;&amp;acy;&amp;ncy; &amp;Ecy;&amp;lcy;&amp;softcy;&amp;bcy;&amp;rcy;&amp;ucy;&amp;scy; &amp;mcy;&amp;ocy;&amp;zhcy;&amp;iecy;&amp;tcy; &quot;&amp;pcy;&amp;rcy;&amp;ocy;&amp;scy;&amp;ncy;&amp;ucy;&amp;tcy;&amp;softcy;&amp;scy;&amp;yacy;&quot; - &amp;ucy;&amp;chcy;&amp;iocy;&amp;ncy;&amp;ycy;&amp;iecy; / &amp;Kcy;&amp;acy;&amp;zcy;&amp;acy;&amp;khcy;&amp;scy;&amp;tcy;&amp;acy;&amp;ncy;&amp;scy;&amp;kcy;&amp;icy;&amp;jcy; &amp;acy;&amp;gcy;&amp;rcy;&amp;iecy;&amp;gcy;&amp;acy;&amp;tcy;&amp;ocy;&amp;rcy; &amp;ncy;&amp;ocy;&amp;vcy;&amp;ocy;&amp;scy;&amp;tcy;&amp;iecy;&amp;j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11595"/>
            <a:ext cx="7620000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16632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Какие бывают вулканы:</a:t>
            </a:r>
          </a:p>
          <a:p>
            <a:pPr algn="ctr"/>
            <a:r>
              <a:rPr lang="ru-RU" sz="6000" b="1" cap="all" dirty="0" smtClean="0">
                <a:ln w="28575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stellar" pitchFamily="18" charset="0"/>
              </a:rPr>
              <a:t>Спящий вулкан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198884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ЭЛЬБРУС, Кавказ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5061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s Zone - &amp;Pcy;&amp;ocy;&amp;scy;&amp;lcy;&amp;iecy;&amp;dcy;&amp;ncy;&amp;icy;&amp;iecy; &amp;kcy;&amp;ocy;&amp;lcy;&amp;lcy;&amp;iecy;&amp;kcy;&amp;tscy;&amp;i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24936" cy="553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6" y="162880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КЛЮЧЕВСКАЯ СОПКА, Камчатка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1663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cap="all" dirty="0" smtClean="0">
                <a:ln w="28575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stellar" pitchFamily="18" charset="0"/>
              </a:rPr>
              <a:t>действующий вулкан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0026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&amp;Kcy;&amp;acy;&amp;rcy;&amp;acy;&amp;dcy;&amp;acy;&amp;gcy; - &amp;scy;&amp;tcy;&amp;acy;&amp;rcy;&amp;iecy;&amp;jcy;&amp;shcy;&amp;icy;&amp;jcy; &amp;pcy;&amp;ocy;&amp;tcy;&amp;ucy;&amp;khcy;&amp;shcy;&amp;icy;&amp;jcy; &amp;vcy;&amp;ucy;&amp;lcy;&amp;kcy;&amp;acy;&amp;ncy; &amp;vcy; &amp;mcy;&amp;icy;&amp;r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280920" cy="531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170080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Карадаг</a:t>
            </a:r>
            <a:r>
              <a:rPr lang="ru-RU" dirty="0" smtClean="0"/>
              <a:t> - старейший </a:t>
            </a:r>
            <a:r>
              <a:rPr lang="ru-RU" b="1" dirty="0" smtClean="0"/>
              <a:t>потухший</a:t>
            </a:r>
            <a:r>
              <a:rPr lang="ru-RU" dirty="0" smtClean="0"/>
              <a:t> </a:t>
            </a:r>
            <a:r>
              <a:rPr lang="ru-RU" b="1" dirty="0" smtClean="0"/>
              <a:t>вулкан</a:t>
            </a:r>
            <a:r>
              <a:rPr lang="ru-RU" dirty="0" smtClean="0"/>
              <a:t> в мире, Крым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1663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cap="all" dirty="0" smtClean="0">
                <a:ln w="28575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stellar" pitchFamily="18" charset="0"/>
              </a:rPr>
              <a:t>потухший вулкан</a:t>
            </a:r>
            <a:endParaRPr lang="ru-RU" sz="5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3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amp;Rcy;&amp;iecy;&amp;fcy;&amp;iecy;&amp;rcy;&amp;acy;&amp;tcy;&amp;ycy; &amp;ncy;&amp;acy; &amp;tcy;&amp;iecy;&amp;mcy;&amp;ucy; &amp;gcy;&amp;iecy;&amp;jcy;&amp;zcy;&amp;iecy;&amp;rcy;&amp;y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431802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&amp;Tcy;&amp;ucy;&amp;rcy;&amp;ycy; - Prestige T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76" y="0"/>
            <a:ext cx="4892824" cy="363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16632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ГОРЯЧИЕ ФОНТАНЫ</a:t>
            </a:r>
          </a:p>
          <a:p>
            <a:pPr algn="just"/>
            <a:r>
              <a:rPr lang="ru-RU" sz="2000" dirty="0" smtClean="0"/>
              <a:t>Пробиваясь из земных глубин, огненная магма может встретить подземную речку, нагреть её и кипяток по узкой трещине выплескивается фонтаном из-под земли – это ГЕЙЗЕР.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4377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ataLife Engine &amp;Vcy;&amp;iecy;&amp;rcy;&amp;scy;&amp;icy;&amp;yacy; &amp;dcy;&amp;lcy;&amp;yacy; &amp;pcy;&amp;iecy;&amp;chcy;&amp;acy;&amp;tcy;&amp;icy; &amp;SHcy;&amp;ocy;&amp;kcy;&amp;icy;&amp;rcy;&amp;ucy;&amp;yucy;&amp;shchcy;&amp;icy;&amp;iecy; &amp;fcy;&amp;ocy;&amp;tcy;&amp;ocy; &amp;icy;&amp;zcy;&amp;vcy;&amp;iecy;&amp;rcy;&amp;zhcy;&amp;iecy;&amp;ncy;&amp;icy;&amp;yacy; &amp;vcy;&amp;ucy;&amp;lcy;&amp;kcy;&amp;acy;&amp;ncy;&amp;acy; &amp;Mcy;&amp;iecy;&amp;rcy;&amp;acy;&amp;pcy;&amp;icy; (19 &amp;fcy;&amp;ocy;&amp;tcy;&amp;ocy;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6477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&amp;Ncy;&amp;ocy;&amp;vcy;&amp;ocy;&amp;iecy; &amp;icy;&amp;zcy;&amp;vcy;&amp;iecy;&amp;rcy;&amp;zhcy;&amp;iecy;&amp;ncy;&amp;icy;&amp;iecy; &amp;vcy;&amp;ucy;&amp;lcy;&amp;kcy;&amp;acy;&amp;ncy;&amp;acy; &amp;Mcy;&amp;iecy;&amp;rcy;&amp;acy;&amp;pcy;&amp;icy; &amp;vcy; &amp;Icy;&amp;ncy;&amp;dcy;&amp;ocy;&amp;ncy;&amp;iecy;&amp;zcy;&amp;icy;&amp;icy; &amp;Fcy;&amp;Ocy;&amp;Tcy;&amp;Ocy; &amp;Ncy;&amp;Ocy;&amp;Vcy;&amp;Ocy;&amp;Scy;&amp;T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941" y="25202"/>
            <a:ext cx="6600768" cy="426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32656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Какой вред приносят вулканы</a:t>
            </a:r>
            <a:r>
              <a:rPr lang="ru-RU" sz="2400" dirty="0" smtClean="0"/>
              <a:t>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1412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Bcy;&amp;lcy;&amp;ocy;&amp;gcy; &amp;scy;&amp;acy;&amp;jcy;&amp;tcy;&amp;acy; &amp;Kcy;&amp;Vcy;&amp;Ocy;&amp;Kcy;&amp;Ucy; &amp;Kcy;&amp;icy;&amp;iecy;&amp;vcy;&amp;scy;&amp;kcy;&amp;ocy;&amp;iecy; &amp;Vcy;&amp;Ocy;&amp;Kcy;&amp;Ucy; - &amp;pcy;&amp;rcy;&amp;ocy;&amp;scy;&amp;lcy;&amp;acy;&amp;vcy;&amp;lcy;&amp;iecy;&amp;ncy;&amp;ncy;&amp;ocy;&amp;iecy; &amp;vcy;&amp;ocy;&amp;iecy;&amp;ncy;&amp;ncy;&amp;ocy;&amp;iecy; &amp;ucy;&amp;chcy;&amp;icy;&amp;lcy;&amp;icy;&amp;shchcy;&amp;iecy;, &amp;ocy;&amp;bcy;&amp;rcy;&amp;acy;&amp;zcy;&amp;ocy;&amp;vcy;&amp;acy;&amp;ncy;&amp;ncy;&amp;ocy;&amp;iecy; &amp;vcy; 1918 &amp;gcy;&amp;ocy;&amp;dcy;&amp;ucy; &amp;icy; &amp;rcy;&amp;acy;&amp;scy;&amp;fcy;&amp;ocy;&amp;rcy;&amp;mcy;&amp;icy;&amp;rcy;&amp;ocy;&amp;vcy;&amp;acy;&amp;ncy;&amp;ncy;&amp;ocy;&amp;iecy; &amp;vcy; 1992 &amp;gcy;&amp;ocy;&amp;dcy;&amp;ucy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46449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Tufa St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8"/>
            <a:ext cx="4536504" cy="321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&amp;Rcy;&amp;ucy;&amp;kcy;&amp;ocy;&amp;vcy;&amp;ocy;&amp;dcy;&amp;scy;&amp;tcy;&amp;vcy;&amp;ocy; &amp;pcy;&amp;ocy; &amp;pcy;&amp;ocy;&amp;dcy;&amp;bcy;&amp;ocy;&amp;rcy;&amp;ucy; &amp;kcy;&amp;rcy;&amp;ocy;&amp;vcy;&amp;lcy;&amp;icy;, &amp;fcy;&amp;acy;&amp;scy;&amp;acy;&amp;dcy;&amp;acy;, &amp;tscy;&amp;ocy;&amp;kcy;&amp;ocy;&amp;lcy;&amp;yacy; &amp;Icy;&amp;ncy;&amp;dcy;&amp;icy;&amp;vcy;&amp;icy;&amp;dcy;&amp;ucy;&amp;acy;&amp;lcy;&amp;softcy;&amp;ncy;&amp;ocy;&amp;iecy; &amp;kcy;&amp;ocy;&amp;tcy;&amp;tcy;&amp;iecy;&amp;dcy;&amp;zhcy;&amp;ncy;&amp;ocy;&amp;iecy; &amp;scy;&amp;tcy;&amp;rcy;&amp;ocy;&amp;icy;&amp;tcy;&amp;iecy;&amp;lcy;&amp;softcy;&amp;scy;&amp;tcy;&amp;vcy;&amp;o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435552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Что нам «дарят» вулканы?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Вулканический пепел превращается в камень ТУФ, из него делают особые кирпичи, а из кирпичей строят красивые дома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6432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ravda-odna.com - &amp;vcy;&amp;scy;&amp;yacy; &amp;pcy;&amp;rcy;&amp;acy;&amp;vcy;&amp;dcy;&amp;acy; &amp;ocy; &amp;zhcy;&amp;iecy;&amp;ncy;&amp;shchcy;&amp;icy;&amp;ncy;&amp;acy;&amp;khcy;! . - &amp;CHcy;&amp;acy;&amp;scy;&amp;tcy;&amp;softcy; 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aq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B2B &amp;tcy;&amp;ocy;&amp;vcy;&amp;acy;&amp;rcy;&amp;ycy; &amp;Vcy;&amp;ocy;&amp;dcy;&amp;acy;, &amp;gcy;&amp;acy;&amp;zcy; &amp;icy; &amp;tcy;&amp;iecy;&amp;pcy;&amp;lcy;&amp;ocy; &amp;Acy;&amp;rcy;&amp;mcy;&amp;iecy;&amp;ncy;&amp;icy;&amp;yacy; &amp;Kcy;&amp;ucy;&amp;pcy;&amp;icy;&amp;tcy;&amp;softcy; &amp;ocy;&amp;pcy;&amp;tcy;&amp;ocy;&amp;mcy; &amp;icy; &amp;vcy; &amp;rcy;&amp;ocy;&amp;zcy;&amp;ncy;&amp;icy;&amp;tscy;&amp;ucy;, &amp;tscy;&amp;iecy;&amp;ncy;&amp;ycy; &amp;ncy;&amp;acy; www.am.all.bi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812" y="2653291"/>
            <a:ext cx="3050465" cy="404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&amp;Pcy;&amp;rcy;&amp;icy;&amp;rcy;&amp;ocy;&amp;dcy;&amp;ncy;&amp;ycy;&amp;iecy; &amp;lcy;&amp;acy;&amp;ncy;&amp;dcy;&amp;shcy;&amp;acy;&amp;fcy;&amp;tcy;&amp;ycy; &amp;icy; &amp;pcy;&amp;rcy;&amp;icy;&amp;rcy;&amp;ocy;&amp;dcy;&amp;acy; &amp;ocy;&amp;scy;&amp;tcy;&amp;rcy;&amp;ocy;&amp;vcy;&amp;acy; &amp;Pcy;&amp;acy;&amp;rcy;&amp;acy;&amp;mcy;&amp;ucy;&amp;shcy;&amp;icy;&amp;rcy; (&amp;Kcy;&amp;ucy;&amp;rcy;&amp;icy;&amp;lcy;&amp;softcy;&amp;scy;&amp;kcy;&amp;icy;&amp;iecy; …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92" y="1340768"/>
            <a:ext cx="3858816" cy="28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16632"/>
            <a:ext cx="8691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Делают лекарства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Удобрения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Очистители для воды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Доставляют из земных недр углерод, азот и другие газы.</a:t>
            </a:r>
          </a:p>
        </p:txBody>
      </p:sp>
    </p:spTree>
    <p:extLst>
      <p:ext uri="{BB962C8B-B14F-4D97-AF65-F5344CB8AC3E}">
        <p14:creationId xmlns:p14="http://schemas.microsoft.com/office/powerpoint/2010/main" val="388765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&amp;Icy;&amp;zcy;&amp;vcy;&amp;iecy;&amp;rcy;&amp;zhcy;&amp;iecy;&amp;ncy;&amp;icy;&amp;yacy; &amp;Lcy;&amp;acy;&amp;vcy;&amp;ycy; &amp;Vcy;&amp;ucy;&amp;lcy;&amp;kcy;&amp;acy;&amp;ncy; &amp;Tcy;&amp;iecy;&amp;chcy;&amp;iecy;&amp;tcy; &amp;kcy;&amp;lcy;&amp;icy;&amp;pcy;&amp;acy;&amp;rcy;&amp;tcy;&amp;ycy; - ClipartLogo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33670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Спасибо за внимание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32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amp;Pcy;&amp;ocy;&amp;scy;&amp;lcy;&amp;iecy;&amp;dcy;&amp;ncy;&amp;icy;&amp;jcy; &amp;dcy;&amp;iecy;&amp;ncy;&amp;softcy; &amp;Pcy;&amp;ocy;&amp;mcy;&amp;pcy;&amp;ie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3"/>
            <a:ext cx="835292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661248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Это репродукция картины Карла Брюллова «Последний день Помпеи»</a:t>
            </a:r>
          </a:p>
          <a:p>
            <a:r>
              <a:rPr lang="ru-RU" sz="1600" dirty="0" smtClean="0"/>
              <a:t>Как вы думаете, что происходит на картине? Правильно – извержение вулкана.</a:t>
            </a:r>
          </a:p>
          <a:p>
            <a:r>
              <a:rPr lang="ru-RU" sz="1600" dirty="0" smtClean="0"/>
              <a:t>Погиб целый древний город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3237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Gcy;&amp;rcy;&amp;acy;&amp;ncy;&amp;icy; &amp;rcy;&amp;iecy;&amp;acy;&amp;lcy;&amp;softcy;&amp;ncy;&amp;ocy;&amp;scy;&amp;tcy;&amp;icy; - Part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74198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2080" y="332656"/>
            <a:ext cx="35283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ЛЕГЕНДА ГЛАСИТ: </a:t>
            </a:r>
          </a:p>
          <a:p>
            <a:r>
              <a:rPr lang="ru-RU" dirty="0" smtClean="0"/>
              <a:t>В ПЕЩЕРЕ, ПОД ГОРОЙ, РАБОТАЕТ БОГ-КУЗНЕЦ ГЕФЕСТ (ГРЕЧ) ИЛИ ВУЛКАН (РИМ). Посередине стоит громадная наковальня, в углу - горн с пылающим огнем и мехи. Многие испытали силу его огня, и страшные, могучие удары его громадного молота. От ударов его молота сотрясаются горы, летят камни, пепел и искры… на поверхности происходит извержение…</a:t>
            </a:r>
          </a:p>
          <a:p>
            <a:r>
              <a:rPr lang="ru-RU" dirty="0" smtClean="0"/>
              <a:t>В честь бога Гефеста извергающиеся горы называют ВУЛКАНАМИ</a:t>
            </a:r>
          </a:p>
        </p:txBody>
      </p:sp>
    </p:spTree>
    <p:extLst>
      <p:ext uri="{BB962C8B-B14F-4D97-AF65-F5344CB8AC3E}">
        <p14:creationId xmlns:p14="http://schemas.microsoft.com/office/powerpoint/2010/main" val="42548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mcy;&amp;acy;&amp;gcy;&amp;ncy;&amp;icy;&amp;tcy;&amp;ncy;&amp;acy;&amp;yacy; &amp;bcy;&amp;ucy;&amp;rcy;&amp;yacy; Luxury &amp;vcy;&amp;iecy;&amp;rcy;&amp;scy;&amp;icy;&amp;yacy; 2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2639"/>
            <a:ext cx="8712968" cy="646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51723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ВУЛКАН – это огнедышащая гора, внутри которой бушует пламя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8357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x-wallpapers.ru/fon/9/izverzhenie_vulkana_1920x1200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23528" y="1268760"/>
            <a:ext cx="8410535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323528" y="116632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При извержении вулкана на поверхность вырывается: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Камни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Дым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Пепел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Вулканические газы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Пар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2814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Zcy;&amp;iecy;&amp;mcy;&amp;lcy;&amp;iecy;&amp;tcy;&amp;rcy;&amp;yacy;&amp;scy;&amp;iecy;&amp;ncy;&amp;icy;&amp;iecy; &amp;ocy;&amp;dcy;&amp;ncy;&amp;ocy; &amp;icy;&amp;zcy; &amp;scy;&amp;acy;&amp;mcy;&amp;ycy;&amp;khcy; &amp;scy;&amp;tcy;&amp;rcy;&amp;acy;&amp;shcy;&amp;ncy;&amp;ycy;&amp;khcy; &amp;yacy;&amp;vcy;&amp;lcy;&amp;iecy;&amp;ncy;&amp;icy;&amp;jcy; &amp;pcy;&amp;rcy;&amp;icy;&amp;rcy;&amp;ocy;&amp;dcy;&amp;ycy;. &amp;Tcy;&amp;ocy;&amp;lcy;&amp;softcy;&amp;kcy;&amp;ocy; &amp;vcy; &amp;Kcy;&amp;icy;&amp;tcy;&amp;acy;&amp;iecy; &amp;zcy;&amp;acy; &amp;pcy;&amp;ocy;&amp;scy;&amp;lcy;&amp;iecy;&amp;dcy;&amp;ncy;&amp;icy;&amp;khcy; &amp;chcy;&amp;iecy;&amp;tcy;&amp;ycy;&amp;rcy;&amp;iecy; &amp;scy;&amp;tcy;&amp;ocy;&amp;lcy;&amp;iecy;&amp;tcy;&amp;icy;&amp;yacy; (16-20 &amp;vcy;&amp;iecy;&amp;kcy;&amp;acy;) &amp;ocy;&amp;tcy; &amp;zcy;&amp;iecy;&amp;mcy;&amp;lcy;&amp;iecy;&amp;tcy;&amp;rcy;&amp;yacy;&amp;scy;&amp;iecy;&amp;ncy;&amp;icy;&amp;j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864096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733256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Из глубины земли поднимается расплавленная лава – магма.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4596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Vcy;&amp;ucy;&amp;lcy;&amp;kcy;&amp;acy;&amp;ncy; &amp;scy;&amp;tcy;&amp;rcy;&amp;ocy;&amp;iecy;&amp;ncy;&amp;icy;&amp;iecy; &amp;scy;&amp;khcy;&amp;iecy;&amp;m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23" y="188640"/>
            <a:ext cx="8688965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1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G_03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28800"/>
            <a:ext cx="3744913" cy="4465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71600" y="33265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latin typeface="Castellar" pitchFamily="18" charset="0"/>
              </a:rPr>
              <a:t>ПОЧЕМУ ИЗВЕРГАЕТСЯ ВУЛКАН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196752"/>
            <a:ext cx="41044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600" b="1" dirty="0" smtClean="0">
                <a:latin typeface="Castellar" pitchFamily="18" charset="0"/>
              </a:rPr>
              <a:t>Раскалённая магма в магматическом очаге напоминает дрожжевое тесто: она увеличивается в объёме, занимает всё свободное пространство и поднимается из глубин Земли на волю, как и тесто, приподнимая крышку кастрюли вытекает через край.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5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Rcy;&amp;iecy;&amp;kcy;&amp;acy; &amp;vcy;&amp;ycy;&amp;shcy;&amp;lcy;&amp;acy; &amp;icy;&amp;zcy; &amp;bcy;&amp;iecy;&amp;rcy;&amp;iecy;&amp;gcy;&amp;ocy;&amp;vcy; &amp;vcy; &amp;rcy;&amp;iecy;&amp;zcy;&amp;ucy;&amp;lcy;&amp;softcy;&amp;tcy;&amp;acy;&amp;tcy;&amp;iecy; &amp;icy;&amp;zcy;&amp;vcy;&amp;iecy;&amp;rcy;&amp;zhcy;&amp;iecy;&amp;ncy;&amp;icy;&amp;yacy; &amp;Pcy;&amp;lcy;&amp;ocy;&amp;scy;&amp;kcy;&amp;ocy;&amp;gcy;&amp;ocy; &amp;Tcy;&amp;ocy;&amp;lcy;&amp;bcy;&amp;acy;&amp;chcy;&amp;icy;&amp;kcy;&amp;acy; &amp;ncy;&amp;acy; &amp;Kcy;&amp;acy;&amp;mcy;&amp;chcy;&amp;acy;&amp;tcy;&amp;kcy;&amp;iecy;. . &amp;Ncy;&amp;ocy;&amp;vcy;&amp;ocy;&amp;scy;&amp;tcy;&amp;icy; &amp;Vcy;&amp;lcy;&amp;acy;&amp;dcy;&amp;icy;&amp;vcy;&amp;ocy;&amp;scy;&amp;tcy;&amp;ocy;&amp;kcy;&amp;acy; &amp;ncy;&amp;acy; PrimaMedia. . &amp;Pcy;&amp;ocy;&amp;scy;&amp;lcy;&amp;iecy;&amp;dcy;&amp;ncy;&amp;i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4954934" cy="330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&amp;Icy;&amp;scy;&amp;scy;&amp;lcy;&amp;iecy;&amp;dcy;&amp;ucy;&amp;yacy; &amp;vcy;&amp;ucy;&amp;lcy;&amp;kcy;&amp;acy;&amp;ncy;&amp;ycy; (10 &amp;fcy;&amp;ocy;&amp;tcy;&amp;ocy;) &quot; &amp;Ncy;&amp;iecy;&amp;vcy;&amp;scy;&amp;iecy;&amp;dcy;&amp;ocy;&amp;mcy;&amp;acy; - &amp;zhcy;&amp;icy;&amp;zcy;&amp;ncy;&amp;softcy; &amp;pcy;&amp;ocy;&amp;lcy;&amp;ncy;&amp;acy; &amp;rcy;&amp;acy;&amp;zcy;&amp;vcy;&amp;lcy;&amp;iecy;&amp;chcy;&amp;iecy;&amp;ncy;&amp;icy;&amp;jcy;, &amp;Pcy;&amp;rcy;&amp;icy;&amp;kcy;&amp;ocy;&amp;lcy;&amp;softcy;&amp;ncy;&amp;ycy;&amp;iecy; &amp;kcy;&amp;acy;&amp;rcy;&amp;tcy;&amp;icy;&amp;ncy;&amp;kcy;&amp;icy;, &amp;Vcy;&amp;icy;&amp;dcy;&amp;iecy;&amp;ocy;, &amp;YUcy;&amp;mcy;&amp;ocy;&amp;rcy;, &amp;Fcy;&amp;ocy;&amp;tcy;&amp;ocy;&amp;gcy;&amp;rcy;&amp;acy;&amp;fcy;&amp;icy;&amp;icy;, &amp;Fcy;&amp;ocy;&amp;tcy;&amp;ocy;, &amp;Ecy;&amp;rcy;&amp;ocy;&amp;tcy;&amp;icy;&amp;kcy;&amp;acy;. 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457" y="2780928"/>
            <a:ext cx="4856551" cy="366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1663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Профессия - ВУЛКАНОЛОГ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3925591"/>
            <a:ext cx="41669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 Камчатке находится институт Вулканологии. Ученые изучают высоту вулкана, описывают процесс извержения, изучают магму.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5160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Інше 2">
      <a:dk1>
        <a:srgbClr val="FFFFFF"/>
      </a:dk1>
      <a:lt1>
        <a:srgbClr val="121429"/>
      </a:lt1>
      <a:dk2>
        <a:srgbClr val="121429"/>
      </a:dk2>
      <a:lt2>
        <a:srgbClr val="121429"/>
      </a:lt2>
      <a:accent1>
        <a:srgbClr val="629DD1"/>
      </a:accent1>
      <a:accent2>
        <a:srgbClr val="297FD5"/>
      </a:accent2>
      <a:accent3>
        <a:srgbClr val="7F8FA9"/>
      </a:accent3>
      <a:accent4>
        <a:srgbClr val="121429"/>
      </a:accent4>
      <a:accent5>
        <a:srgbClr val="5AA2AE"/>
      </a:accent5>
      <a:accent6>
        <a:srgbClr val="9D90A0"/>
      </a:accent6>
      <a:hlink>
        <a:srgbClr val="FF0000"/>
      </a:hlink>
      <a:folHlink>
        <a:srgbClr val="3EBBF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46</Template>
  <TotalTime>205</TotalTime>
  <Words>350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Castellar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15-n000sr</dc:creator>
  <cp:lastModifiedBy>Ирина</cp:lastModifiedBy>
  <cp:revision>20</cp:revision>
  <dcterms:created xsi:type="dcterms:W3CDTF">2015-04-19T21:17:25Z</dcterms:created>
  <dcterms:modified xsi:type="dcterms:W3CDTF">2015-11-10T16:44:11Z</dcterms:modified>
</cp:coreProperties>
</file>