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3" r:id="rId5"/>
    <p:sldId id="262" r:id="rId6"/>
    <p:sldId id="261" r:id="rId7"/>
    <p:sldId id="260" r:id="rId8"/>
    <p:sldId id="259" r:id="rId9"/>
    <p:sldId id="258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ADD72-4384-48CE-906F-52E884D717FD}" type="datetimeFigureOut">
              <a:rPr lang="ru-RU" smtClean="0"/>
              <a:t>14.01.2020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670D-46DB-48F1-8C0E-497E85FCEFC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ADD72-4384-48CE-906F-52E884D717FD}" type="datetimeFigureOut">
              <a:rPr lang="ru-RU" smtClean="0"/>
              <a:t>14.01.2020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670D-46DB-48F1-8C0E-497E85FCEFC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ADD72-4384-48CE-906F-52E884D717FD}" type="datetimeFigureOut">
              <a:rPr lang="ru-RU" smtClean="0"/>
              <a:t>14.01.2020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670D-46DB-48F1-8C0E-497E85FCEFC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ADD72-4384-48CE-906F-52E884D717FD}" type="datetimeFigureOut">
              <a:rPr lang="ru-RU" smtClean="0"/>
              <a:t>14.01.2020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670D-46DB-48F1-8C0E-497E85FCEFC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ADD72-4384-48CE-906F-52E884D717FD}" type="datetimeFigureOut">
              <a:rPr lang="ru-RU" smtClean="0"/>
              <a:t>14.01.2020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670D-46DB-48F1-8C0E-497E85FCEFC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ADD72-4384-48CE-906F-52E884D717FD}" type="datetimeFigureOut">
              <a:rPr lang="ru-RU" smtClean="0"/>
              <a:t>14.01.2020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670D-46DB-48F1-8C0E-497E85FCEFC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ADD72-4384-48CE-906F-52E884D717FD}" type="datetimeFigureOut">
              <a:rPr lang="ru-RU" smtClean="0"/>
              <a:t>14.01.2020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670D-46DB-48F1-8C0E-497E85FCEFC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ADD72-4384-48CE-906F-52E884D717FD}" type="datetimeFigureOut">
              <a:rPr lang="ru-RU" smtClean="0"/>
              <a:t>14.01.2020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670D-46DB-48F1-8C0E-497E85FCEFC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ADD72-4384-48CE-906F-52E884D717FD}" type="datetimeFigureOut">
              <a:rPr lang="ru-RU" smtClean="0"/>
              <a:t>14.01.2020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670D-46DB-48F1-8C0E-497E85FCEFC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ADD72-4384-48CE-906F-52E884D717FD}" type="datetimeFigureOut">
              <a:rPr lang="ru-RU" smtClean="0"/>
              <a:t>14.01.2020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670D-46DB-48F1-8C0E-497E85FCEFC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ADD72-4384-48CE-906F-52E884D717FD}" type="datetimeFigureOut">
              <a:rPr lang="ru-RU" smtClean="0"/>
              <a:t>14.01.2020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670D-46DB-48F1-8C0E-497E85FCEFC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ADD72-4384-48CE-906F-52E884D717FD}" type="datetimeFigureOut">
              <a:rPr lang="ru-RU" smtClean="0"/>
              <a:t>14.01.2020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A670D-46DB-48F1-8C0E-497E85FCEFCA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894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5500726" cy="928693"/>
          </a:xfrm>
        </p:spPr>
        <p:txBody>
          <a:bodyPr>
            <a:normAutofit/>
          </a:bodyPr>
          <a:lstStyle/>
          <a:p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1500174"/>
            <a:ext cx="4643470" cy="4929222"/>
          </a:xfrm>
        </p:spPr>
        <p:txBody>
          <a:bodyPr>
            <a:normAutofit/>
          </a:bodyPr>
          <a:lstStyle/>
          <a:p>
            <a:r>
              <a:rPr lang="ru-RU" sz="4000" b="1" u="sng" dirty="0" smtClean="0">
                <a:solidFill>
                  <a:schemeClr val="tx1"/>
                </a:solidFill>
              </a:rPr>
              <a:t>Проект</a:t>
            </a:r>
          </a:p>
          <a:p>
            <a:r>
              <a:rPr lang="ru-RU" sz="4000" b="1" i="1" u="sng" dirty="0" smtClean="0">
                <a:solidFill>
                  <a:schemeClr val="tx1"/>
                </a:solidFill>
              </a:rPr>
              <a:t>«Профессии наших</a:t>
            </a:r>
          </a:p>
          <a:p>
            <a:r>
              <a:rPr lang="ru-RU" sz="4000" b="1" i="1" u="sng" dirty="0" smtClean="0">
                <a:solidFill>
                  <a:schemeClr val="tx1"/>
                </a:solidFill>
              </a:rPr>
              <a:t>родителей».</a:t>
            </a:r>
          </a:p>
          <a:p>
            <a:endParaRPr lang="ru-RU" sz="2800" i="1" dirty="0" smtClean="0">
              <a:solidFill>
                <a:schemeClr val="tx1"/>
              </a:solidFill>
            </a:endParaRPr>
          </a:p>
          <a:p>
            <a:endParaRPr lang="ru-RU" sz="28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olorful-rainbow-background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4288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0" y="428604"/>
          <a:ext cx="7858180" cy="54778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2696"/>
                <a:gridCol w="6415484"/>
              </a:tblGrid>
              <a:tr h="500387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Результаты проекта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42951">
                <a:tc>
                  <a:txBody>
                    <a:bodyPr/>
                    <a:lstStyle/>
                    <a:p>
                      <a:r>
                        <a:rPr lang="ru-RU" dirty="0" smtClean="0"/>
                        <a:t>Дети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обогатят собственные знания о разнообразии профессий, их роли в экономике и жизни людей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узнают о профессиях своих родителей и старших членов семьи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научатся определять отношение профессии к той или иной сфере экономики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получат возможность сотрудничать в группе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освоят информационно-коммуникационные технологии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научатся самостоятельно получать для себя новую информацию посредством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интернет-ресурсов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справочной литературы.</a:t>
                      </a:r>
                    </a:p>
                  </a:txBody>
                  <a:tcPr/>
                </a:tc>
              </a:tr>
              <a:tr h="1123913">
                <a:tc>
                  <a:txBody>
                    <a:bodyPr/>
                    <a:lstStyle/>
                    <a:p>
                      <a:r>
                        <a:rPr lang="ru-RU" dirty="0" smtClean="0"/>
                        <a:t>Родители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Получат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опыт, который  поможет детям успешно адаптироваться к новым федеральным государственным требованиям в процессе подготовки к обучению в школе.</a:t>
                      </a:r>
                    </a:p>
                  </a:txBody>
                  <a:tcPr/>
                </a:tc>
              </a:tr>
              <a:tr h="710616">
                <a:tc>
                  <a:txBody>
                    <a:bodyPr/>
                    <a:lstStyle/>
                    <a:p>
                      <a:r>
                        <a:rPr lang="ru-RU" dirty="0" smtClean="0"/>
                        <a:t>Воспитатели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проявилась такая форма работы, как совместная, партнерская деятельность воспитателей, детей и родителей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olorful-rainbow-background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7999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4288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olorful-rainbow-background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Актуальность</a:t>
            </a:r>
            <a:r>
              <a:rPr lang="ru-RU" b="1" dirty="0" smtClean="0"/>
              <a:t>: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1500174"/>
            <a:ext cx="8001056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 В ходе беседы с детьми выяснилось, что они не достаточно ознакомлены с профессиями своих родителей.</a:t>
            </a:r>
            <a:r>
              <a:rPr lang="ru-RU" sz="2800" dirty="0"/>
              <a:t> Ознакомление с профессиями родителей обеспечивает дальнейшее вхождение ребенка в современный мир, приобщение к его ценностям, обеспечивает удовлетворение и развитие половых познавательных интересов мальчиков и девочек старшего дошкольного возраста. Поэтому и возникла идея создания проекта: “Профессии наших родителей”.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olorful-rainbow-background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1071546"/>
            <a:ext cx="7158030" cy="400052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Сроки реализации проекта</a:t>
            </a:r>
            <a:r>
              <a:rPr lang="ru-RU" b="1" dirty="0" smtClean="0"/>
              <a:t>:</a:t>
            </a:r>
            <a:br>
              <a:rPr lang="ru-RU" b="1" dirty="0" smtClean="0"/>
            </a:br>
            <a:r>
              <a:rPr lang="ru-RU" dirty="0" smtClean="0"/>
              <a:t> </a:t>
            </a:r>
            <a:r>
              <a:rPr lang="ru-RU" dirty="0"/>
              <a:t>1</a:t>
            </a:r>
            <a:r>
              <a:rPr lang="ru-RU" i="1" dirty="0"/>
              <a:t> </a:t>
            </a:r>
            <a:r>
              <a:rPr lang="ru-RU" dirty="0"/>
              <a:t>неделя.</a:t>
            </a:r>
            <a:br>
              <a:rPr lang="ru-RU" dirty="0"/>
            </a:br>
            <a:r>
              <a:rPr lang="ru-RU" b="1" dirty="0"/>
              <a:t>Участники проекта:  </a:t>
            </a:r>
            <a:r>
              <a:rPr lang="ru-RU" dirty="0"/>
              <a:t>дети, родители воспитанников, воспитатели группы.</a:t>
            </a:r>
            <a:br>
              <a:rPr lang="ru-RU" dirty="0"/>
            </a:br>
            <a:r>
              <a:rPr lang="ru-RU" b="1" dirty="0"/>
              <a:t>По характеру деятельности</a:t>
            </a:r>
            <a:r>
              <a:rPr lang="ru-RU" dirty="0"/>
              <a:t>: исследовательско- творческий.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olorful-rainbow-background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8605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1" u="sng" dirty="0"/>
              <a:t>Методы и приемы:</a:t>
            </a:r>
            <a:r>
              <a:rPr lang="ru-RU" dirty="0"/>
              <a:t/>
            </a:r>
            <a:br>
              <a:rPr lang="ru-RU" dirty="0"/>
            </a:br>
            <a:r>
              <a:rPr lang="ru-RU" sz="3600" dirty="0"/>
              <a:t>- наблюдения,</a:t>
            </a:r>
            <a:br>
              <a:rPr lang="ru-RU" sz="3600" dirty="0"/>
            </a:br>
            <a:r>
              <a:rPr lang="ru-RU" sz="3600" dirty="0"/>
              <a:t>- работа с научно-познавательной литературой : словарями, детскими</a:t>
            </a:r>
            <a:br>
              <a:rPr lang="ru-RU" sz="3600" dirty="0"/>
            </a:br>
            <a:r>
              <a:rPr lang="ru-RU" sz="3600" dirty="0"/>
              <a:t>энциклопедиями</a:t>
            </a:r>
            <a:br>
              <a:rPr lang="ru-RU" sz="3600" dirty="0"/>
            </a:br>
            <a:r>
              <a:rPr lang="ru-RU" sz="3600" dirty="0"/>
              <a:t>- эвристические познавательные беседы,</a:t>
            </a:r>
            <a:br>
              <a:rPr lang="ru-RU" sz="3600" dirty="0"/>
            </a:br>
            <a:r>
              <a:rPr lang="ru-RU" sz="3600" dirty="0"/>
              <a:t>- экскурсии к рабочим местам сотрудников ДОУ,</a:t>
            </a:r>
            <a:br>
              <a:rPr lang="ru-RU" sz="3600" dirty="0"/>
            </a:br>
            <a:r>
              <a:rPr lang="ru-RU" sz="3600" dirty="0"/>
              <a:t>- просмотр иллюстраций,</a:t>
            </a:r>
            <a:br>
              <a:rPr lang="ru-RU" sz="3600" dirty="0"/>
            </a:br>
            <a:r>
              <a:rPr lang="ru-RU" sz="3600" dirty="0"/>
              <a:t>- чтение познавательной художественной литературы.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olorful-rainbow-background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8605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1" u="sng" dirty="0"/>
              <a:t>Планируемые результаты:</a:t>
            </a:r>
            <a:r>
              <a:rPr lang="ru-RU" dirty="0"/>
              <a:t/>
            </a:r>
            <a:br>
              <a:rPr lang="ru-RU" dirty="0"/>
            </a:br>
            <a:r>
              <a:rPr lang="ru-RU" sz="2700" dirty="0"/>
              <a:t>- вызвать интерес к окружающему миру, </a:t>
            </a:r>
            <a:br>
              <a:rPr lang="ru-RU" sz="2700" dirty="0"/>
            </a:br>
            <a:r>
              <a:rPr lang="ru-RU" sz="2700" dirty="0"/>
              <a:t>- расширить у детей знания и представления о профессиях, в том числе и профессиях своих родителей  (место работы родителей, значимость их труда; гордость и уважение к труду своих родителей),</a:t>
            </a:r>
            <a:br>
              <a:rPr lang="ru-RU" sz="2700" dirty="0"/>
            </a:br>
            <a:r>
              <a:rPr lang="ru-RU" sz="2700" dirty="0"/>
              <a:t>- помочь родителям правильно организовать совместный семейный досуг,</a:t>
            </a:r>
            <a:br>
              <a:rPr lang="ru-RU" sz="2700" dirty="0"/>
            </a:br>
            <a:r>
              <a:rPr lang="ru-RU" sz="2700" dirty="0"/>
              <a:t>- поручить детям посильные трудовые обязанности дома, в детском саду, нести ответственность за их выполнение,</a:t>
            </a:r>
            <a:br>
              <a:rPr lang="ru-RU" sz="2700" dirty="0"/>
            </a:br>
            <a:r>
              <a:rPr lang="ru-RU" sz="2700" dirty="0"/>
              <a:t>- обеспечить активность ребенка в сложном процессе его становления.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olorful-rainbow-background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2859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u="sng" dirty="0"/>
              <a:t> </a:t>
            </a:r>
            <a:r>
              <a:rPr lang="ru-RU" b="1" i="1" u="sng" dirty="0"/>
              <a:t>I этап – Подготовительный: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В ходе данного этапа проводится предварительная работа: определение целей и задач проекта, сбор материала, разработка конспектов, бесед по ознакомлению детей с профессиями, прогнозирование результата.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olorful-rainbow-background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57174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b="1" i="1" u="sng" dirty="0"/>
              <a:t>II этап - Организационный: 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2700" dirty="0"/>
              <a:t>Оформление информационного стенда для родителей.</a:t>
            </a:r>
            <a:br>
              <a:rPr lang="ru-RU" sz="2700" dirty="0"/>
            </a:br>
            <a:r>
              <a:rPr lang="ru-RU" sz="2700" dirty="0"/>
              <a:t>Консультация для родителей: «Трудовое воспитание в семье»</a:t>
            </a:r>
            <a:br>
              <a:rPr lang="ru-RU" sz="2700" dirty="0"/>
            </a:br>
            <a:r>
              <a:rPr lang="ru-RU" sz="2700" dirty="0"/>
              <a:t>Составление календарно – тематического  плана, включающего  в себя различные виды детской деятельности, с учетом интеграции образовательных областей.</a:t>
            </a:r>
            <a:br>
              <a:rPr lang="ru-RU" sz="2700" dirty="0"/>
            </a:br>
            <a:r>
              <a:rPr lang="ru-RU" sz="2700" dirty="0"/>
              <a:t>Организация развивающей предметной среды: подбор художественной литературы в книжном уголке, подбор иллюстраций, раскрасок с профессиями в уголке изобразительной деятельности, подбор и изготовление дидактических игр по ознакомлению с профессиями, пополнение уголка сюжетно-ролевых игр атрибутами.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olorful-rainbow-background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214554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0"/>
          <a:ext cx="9144000" cy="68666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18"/>
                <a:gridCol w="7358082"/>
              </a:tblGrid>
              <a:tr h="58227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III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этап - Основной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174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Для детей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Рассматривание рисунков, фотографий о профессиях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Знакомство с разными профессиями.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Знакомство с литературными произведениями:       Г.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Брагиловская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«Наши мамы, наши папы», С. Маршак «Почта», Б. Житков  «Что я видел?», В. Маяковский «Кем быть?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Экскурсии и целевые прогулки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Использование игр: дидактических: «Знаю все профессии»             «Кому, что нужно для работы?», сюжетно-ролевых: «Стройка-Столовая-Больница».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076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Для родителей: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подборка художественной литературы по ознакомлению разных профессий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экскурсии на своё место работы, просмотр фотографий.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2032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Для воспитателей: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папки-передвижки, в которых содержится материал о  профессиях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картотека подвижных игр 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картотека дидактических игр 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подборка художественной литературы по ознакомлению разных профессий.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olorful-rainbow-background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4288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i="1" u="sng" dirty="0"/>
              <a:t>IV</a:t>
            </a:r>
            <a:r>
              <a:rPr lang="ru-RU" b="1" i="1" u="sng" dirty="0"/>
              <a:t> этап - </a:t>
            </a:r>
            <a:r>
              <a:rPr lang="en-US" b="1" i="1" u="sng" dirty="0"/>
              <a:t>Презентация</a:t>
            </a:r>
            <a:r>
              <a:rPr lang="ru-RU" b="1" i="1" u="sng" dirty="0"/>
              <a:t> проекта: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Оформление книги «Профессии наших родителей». </a:t>
            </a:r>
            <a:br>
              <a:rPr lang="ru-RU" dirty="0"/>
            </a:br>
            <a:r>
              <a:rPr lang="ru-RU" dirty="0"/>
              <a:t>Представление книги «Профессии наших родителей».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250</Words>
  <Application>Microsoft Office PowerPoint</Application>
  <PresentationFormat>Экран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Актуальность:. </vt:lpstr>
      <vt:lpstr>Сроки реализации проекта:  1 неделя. Участники проекта:  дети, родители воспитанников, воспитатели группы. По характеру деятельности: исследовательско- творческий. </vt:lpstr>
      <vt:lpstr>Методы и приемы: - наблюдения, - работа с научно-познавательной литературой : словарями, детскими энциклопедиями - эвристические познавательные беседы, - экскурсии к рабочим местам сотрудников ДОУ, - просмотр иллюстраций, - чтение познавательной художественной литературы. </vt:lpstr>
      <vt:lpstr>Планируемые результаты: - вызвать интерес к окружающему миру,  - расширить у детей знания и представления о профессиях, в том числе и профессиях своих родителей  (место работы родителей, значимость их труда; гордость и уважение к труду своих родителей), - помочь родителям правильно организовать совместный семейный досуг, - поручить детям посильные трудовые обязанности дома, в детском саду, нести ответственность за их выполнение, - обеспечить активность ребенка в сложном процессе его становления. </vt:lpstr>
      <vt:lpstr> I этап – Подготовительный: В ходе данного этапа проводится предварительная работа: определение целей и задач проекта, сбор материала, разработка конспектов, бесед по ознакомлению детей с профессиями, прогнозирование результата. </vt:lpstr>
      <vt:lpstr>II этап - Организационный:  Оформление информационного стенда для родителей. Консультация для родителей: «Трудовое воспитание в семье» Составление календарно – тематического  плана, включающего  в себя различные виды детской деятельности, с учетом интеграции образовательных областей. Организация развивающей предметной среды: подбор художественной литературы в книжном уголке, подбор иллюстраций, раскрасок с профессиями в уголке изобразительной деятельности, подбор и изготовление дидактических игр по ознакомлению с профессиями, пополнение уголка сюжетно-ролевых игр атрибутами. </vt:lpstr>
      <vt:lpstr>Презентация PowerPoint</vt:lpstr>
      <vt:lpstr>IV этап - Презентация проекта: Оформление книги «Профессии наших родителей».  Представление книги «Профессии наших родителей». </vt:lpstr>
      <vt:lpstr> </vt:lpstr>
      <vt:lpstr>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дошкольное образовательное учреждение детский сад № 28</dc:title>
  <dc:creator>Лена</dc:creator>
  <cp:lastModifiedBy>Наталия-2</cp:lastModifiedBy>
  <cp:revision>5</cp:revision>
  <dcterms:created xsi:type="dcterms:W3CDTF">2015-11-17T13:54:19Z</dcterms:created>
  <dcterms:modified xsi:type="dcterms:W3CDTF">2020-01-14T09:33:49Z</dcterms:modified>
</cp:coreProperties>
</file>