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sldIdLst>
    <p:sldId id="256" r:id="rId2"/>
    <p:sldId id="257" r:id="rId3"/>
    <p:sldId id="260" r:id="rId4"/>
    <p:sldId id="258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2" r:id="rId15"/>
    <p:sldId id="271" r:id="rId16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15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008000"/>
    <a:srgbClr val="CC0000"/>
    <a:srgbClr val="FFCCFF"/>
    <a:srgbClr val="FFFF66"/>
    <a:srgbClr val="FF3300"/>
    <a:srgbClr val="336600"/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6" autoAdjust="0"/>
    <p:restoredTop sz="91837" autoAdjust="0"/>
  </p:normalViewPr>
  <p:slideViewPr>
    <p:cSldViewPr>
      <p:cViewPr varScale="1">
        <p:scale>
          <a:sx n="68" d="100"/>
          <a:sy n="68" d="100"/>
        </p:scale>
        <p:origin x="88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F43B3B-36E1-4F94-BF01-60156E1E8FD0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5491FAE9-C348-44B9-9872-DD883B3E06E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1" u="none" strike="noStrike" cap="none" normalizeH="0" baseline="0" smtClean="0">
              <a:ln>
                <a:noFill/>
              </a:ln>
              <a:solidFill>
                <a:srgbClr val="FF0000"/>
              </a:solidFill>
              <a:effectLst/>
              <a:latin typeface="Tahoma" panose="020B0604030504040204" pitchFamily="34" charset="0"/>
            </a:rPr>
            <a:t>РОССИЯ</a:t>
          </a:r>
        </a:p>
      </dgm:t>
    </dgm:pt>
    <dgm:pt modelId="{9BDBAD83-9591-4664-B771-ACBC72FD4501}" type="parTrans" cxnId="{51D3A5F0-2ABA-49A5-A8D7-8923EC41D63E}">
      <dgm:prSet/>
      <dgm:spPr/>
      <dgm:t>
        <a:bodyPr/>
        <a:lstStyle/>
        <a:p>
          <a:endParaRPr lang="ru-RU"/>
        </a:p>
      </dgm:t>
    </dgm:pt>
    <dgm:pt modelId="{89AF8D8E-91E8-494E-A9B0-CC4BD520130F}" type="sibTrans" cxnId="{51D3A5F0-2ABA-49A5-A8D7-8923EC41D63E}">
      <dgm:prSet/>
      <dgm:spPr/>
      <dgm:t>
        <a:bodyPr/>
        <a:lstStyle/>
        <a:p>
          <a:endParaRPr lang="ru-RU"/>
        </a:p>
      </dgm:t>
    </dgm:pt>
    <dgm:pt modelId="{ADA78A88-08B7-4D8D-AD24-37D5B9E6E94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1" u="none" strike="noStrike" cap="none" normalizeH="0" baseline="0" smtClean="0">
              <a:ln>
                <a:noFill/>
              </a:ln>
              <a:solidFill>
                <a:schemeClr val="hlink"/>
              </a:solidFill>
              <a:effectLst/>
              <a:latin typeface="Tahoma" panose="020B0604030504040204" pitchFamily="34" charset="0"/>
            </a:rPr>
            <a:t>ГЕРБ</a:t>
          </a:r>
        </a:p>
      </dgm:t>
    </dgm:pt>
    <dgm:pt modelId="{FBCBA91F-F42E-4189-8120-E60FFE6D1C87}" type="parTrans" cxnId="{01382886-125E-4448-BF8A-6F9882A71212}">
      <dgm:prSet/>
      <dgm:spPr/>
      <dgm:t>
        <a:bodyPr/>
        <a:lstStyle/>
        <a:p>
          <a:endParaRPr lang="ru-RU"/>
        </a:p>
      </dgm:t>
    </dgm:pt>
    <dgm:pt modelId="{86573580-CEB6-48F1-B89E-7E593CDD8CD9}" type="sibTrans" cxnId="{01382886-125E-4448-BF8A-6F9882A71212}">
      <dgm:prSet/>
      <dgm:spPr/>
      <dgm:t>
        <a:bodyPr/>
        <a:lstStyle/>
        <a:p>
          <a:endParaRPr lang="ru-RU"/>
        </a:p>
      </dgm:t>
    </dgm:pt>
    <dgm:pt modelId="{5D7B8DDB-7EC9-43C7-9A80-C2378CB7355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1" u="none" strike="noStrike" cap="none" normalizeH="0" baseline="0" smtClean="0">
              <a:ln>
                <a:noFill/>
              </a:ln>
              <a:solidFill>
                <a:schemeClr val="hlink"/>
              </a:solidFill>
              <a:effectLst/>
              <a:latin typeface="Tahoma" panose="020B0604030504040204" pitchFamily="34" charset="0"/>
            </a:rPr>
            <a:t>ФЛАГ</a:t>
          </a:r>
        </a:p>
      </dgm:t>
    </dgm:pt>
    <dgm:pt modelId="{F93B80E0-713E-441A-81FD-2AEC54E589ED}" type="parTrans" cxnId="{D3D04135-CA37-4359-A39D-4F8F1C40411E}">
      <dgm:prSet/>
      <dgm:spPr/>
      <dgm:t>
        <a:bodyPr/>
        <a:lstStyle/>
        <a:p>
          <a:endParaRPr lang="ru-RU"/>
        </a:p>
      </dgm:t>
    </dgm:pt>
    <dgm:pt modelId="{04474138-05F2-4A13-883B-F640D77871F5}" type="sibTrans" cxnId="{D3D04135-CA37-4359-A39D-4F8F1C40411E}">
      <dgm:prSet/>
      <dgm:spPr/>
      <dgm:t>
        <a:bodyPr/>
        <a:lstStyle/>
        <a:p>
          <a:endParaRPr lang="ru-RU"/>
        </a:p>
      </dgm:t>
    </dgm:pt>
    <dgm:pt modelId="{306BE1F4-6A3C-4623-9EC1-6DEB8D83999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1" u="none" strike="noStrike" cap="none" normalizeH="0" baseline="0" smtClean="0">
              <a:ln>
                <a:noFill/>
              </a:ln>
              <a:solidFill>
                <a:srgbClr val="FF0000"/>
              </a:solidFill>
              <a:effectLst/>
              <a:latin typeface="Tahoma" panose="020B0604030504040204" pitchFamily="34" charset="0"/>
            </a:rPr>
            <a:t>ГИМН</a:t>
          </a:r>
        </a:p>
      </dgm:t>
    </dgm:pt>
    <dgm:pt modelId="{1484269B-938E-45A7-8538-CA4CC0A7855A}" type="parTrans" cxnId="{93F5B06F-A360-4DBE-AFDD-12F817543321}">
      <dgm:prSet/>
      <dgm:spPr/>
      <dgm:t>
        <a:bodyPr/>
        <a:lstStyle/>
        <a:p>
          <a:endParaRPr lang="ru-RU"/>
        </a:p>
      </dgm:t>
    </dgm:pt>
    <dgm:pt modelId="{270D5D0D-771A-456A-9310-DE772848E254}" type="sibTrans" cxnId="{93F5B06F-A360-4DBE-AFDD-12F817543321}">
      <dgm:prSet/>
      <dgm:spPr/>
      <dgm:t>
        <a:bodyPr/>
        <a:lstStyle/>
        <a:p>
          <a:endParaRPr lang="ru-RU"/>
        </a:p>
      </dgm:t>
    </dgm:pt>
    <dgm:pt modelId="{8F70D6B8-0314-4350-82AD-5CAA9E2AA00E}" type="pres">
      <dgm:prSet presAssocID="{54F43B3B-36E1-4F94-BF01-60156E1E8F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133BB29-D83A-43D1-B15E-B44FB809D474}" type="pres">
      <dgm:prSet presAssocID="{5491FAE9-C348-44B9-9872-DD883B3E06E6}" presName="hierRoot1" presStyleCnt="0">
        <dgm:presLayoutVars>
          <dgm:hierBranch/>
        </dgm:presLayoutVars>
      </dgm:prSet>
      <dgm:spPr/>
    </dgm:pt>
    <dgm:pt modelId="{26CFCC7D-EA3E-44A0-8EEF-9E6F3C1C8D8E}" type="pres">
      <dgm:prSet presAssocID="{5491FAE9-C348-44B9-9872-DD883B3E06E6}" presName="rootComposite1" presStyleCnt="0"/>
      <dgm:spPr/>
    </dgm:pt>
    <dgm:pt modelId="{C6347594-DE2D-4B0F-9647-5DD4B60A208A}" type="pres">
      <dgm:prSet presAssocID="{5491FAE9-C348-44B9-9872-DD883B3E06E6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B911247-DC43-4FD7-90A3-8521028E4AAE}" type="pres">
      <dgm:prSet presAssocID="{5491FAE9-C348-44B9-9872-DD883B3E06E6}" presName="rootConnector1" presStyleLbl="node1" presStyleIdx="0" presStyleCnt="0"/>
      <dgm:spPr/>
      <dgm:t>
        <a:bodyPr/>
        <a:lstStyle/>
        <a:p>
          <a:endParaRPr lang="ru-RU"/>
        </a:p>
      </dgm:t>
    </dgm:pt>
    <dgm:pt modelId="{23D183BD-1820-4BF3-8331-B92957C2B07E}" type="pres">
      <dgm:prSet presAssocID="{5491FAE9-C348-44B9-9872-DD883B3E06E6}" presName="hierChild2" presStyleCnt="0"/>
      <dgm:spPr/>
    </dgm:pt>
    <dgm:pt modelId="{DDA8CC4B-DFE2-42CC-98C0-06528D3D89DB}" type="pres">
      <dgm:prSet presAssocID="{FBCBA91F-F42E-4189-8120-E60FFE6D1C87}" presName="Name35" presStyleLbl="parChTrans1D2" presStyleIdx="0" presStyleCnt="3"/>
      <dgm:spPr/>
      <dgm:t>
        <a:bodyPr/>
        <a:lstStyle/>
        <a:p>
          <a:endParaRPr lang="ru-RU"/>
        </a:p>
      </dgm:t>
    </dgm:pt>
    <dgm:pt modelId="{2ACCCD23-ADA3-4B64-B2F5-ACCC2DA8865B}" type="pres">
      <dgm:prSet presAssocID="{ADA78A88-08B7-4D8D-AD24-37D5B9E6E94F}" presName="hierRoot2" presStyleCnt="0">
        <dgm:presLayoutVars>
          <dgm:hierBranch/>
        </dgm:presLayoutVars>
      </dgm:prSet>
      <dgm:spPr/>
    </dgm:pt>
    <dgm:pt modelId="{19DE499E-D133-47B6-B3CD-4556937F3230}" type="pres">
      <dgm:prSet presAssocID="{ADA78A88-08B7-4D8D-AD24-37D5B9E6E94F}" presName="rootComposite" presStyleCnt="0"/>
      <dgm:spPr/>
    </dgm:pt>
    <dgm:pt modelId="{D23B2B1E-8FF9-4549-BEE9-E8A51E7DD3C0}" type="pres">
      <dgm:prSet presAssocID="{ADA78A88-08B7-4D8D-AD24-37D5B9E6E94F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4C2B2D8-E67E-4DC5-B031-42AAA3EB2A82}" type="pres">
      <dgm:prSet presAssocID="{ADA78A88-08B7-4D8D-AD24-37D5B9E6E94F}" presName="rootConnector" presStyleLbl="node2" presStyleIdx="0" presStyleCnt="3"/>
      <dgm:spPr/>
      <dgm:t>
        <a:bodyPr/>
        <a:lstStyle/>
        <a:p>
          <a:endParaRPr lang="ru-RU"/>
        </a:p>
      </dgm:t>
    </dgm:pt>
    <dgm:pt modelId="{DBAA060E-2EDC-409C-9490-BD49210028FB}" type="pres">
      <dgm:prSet presAssocID="{ADA78A88-08B7-4D8D-AD24-37D5B9E6E94F}" presName="hierChild4" presStyleCnt="0"/>
      <dgm:spPr/>
    </dgm:pt>
    <dgm:pt modelId="{26B38EFF-2366-4430-92D0-82475891118C}" type="pres">
      <dgm:prSet presAssocID="{ADA78A88-08B7-4D8D-AD24-37D5B9E6E94F}" presName="hierChild5" presStyleCnt="0"/>
      <dgm:spPr/>
    </dgm:pt>
    <dgm:pt modelId="{F95D70F6-DA6C-497A-BBBF-69FFBD54A871}" type="pres">
      <dgm:prSet presAssocID="{F93B80E0-713E-441A-81FD-2AEC54E589ED}" presName="Name35" presStyleLbl="parChTrans1D2" presStyleIdx="1" presStyleCnt="3"/>
      <dgm:spPr/>
      <dgm:t>
        <a:bodyPr/>
        <a:lstStyle/>
        <a:p>
          <a:endParaRPr lang="ru-RU"/>
        </a:p>
      </dgm:t>
    </dgm:pt>
    <dgm:pt modelId="{83D2093E-7807-4632-878C-33544C19DF37}" type="pres">
      <dgm:prSet presAssocID="{5D7B8DDB-7EC9-43C7-9A80-C2378CB7355C}" presName="hierRoot2" presStyleCnt="0">
        <dgm:presLayoutVars>
          <dgm:hierBranch/>
        </dgm:presLayoutVars>
      </dgm:prSet>
      <dgm:spPr/>
    </dgm:pt>
    <dgm:pt modelId="{AEEC6522-ABC5-4873-BEC1-E07783A20D29}" type="pres">
      <dgm:prSet presAssocID="{5D7B8DDB-7EC9-43C7-9A80-C2378CB7355C}" presName="rootComposite" presStyleCnt="0"/>
      <dgm:spPr/>
    </dgm:pt>
    <dgm:pt modelId="{3331CE03-A8FC-4180-B2C4-18033136BE83}" type="pres">
      <dgm:prSet presAssocID="{5D7B8DDB-7EC9-43C7-9A80-C2378CB7355C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632F9BC-74EF-4F7B-96CE-C264C2E41C8E}" type="pres">
      <dgm:prSet presAssocID="{5D7B8DDB-7EC9-43C7-9A80-C2378CB7355C}" presName="rootConnector" presStyleLbl="node2" presStyleIdx="1" presStyleCnt="3"/>
      <dgm:spPr/>
      <dgm:t>
        <a:bodyPr/>
        <a:lstStyle/>
        <a:p>
          <a:endParaRPr lang="ru-RU"/>
        </a:p>
      </dgm:t>
    </dgm:pt>
    <dgm:pt modelId="{397DFFE7-ABB7-4DF0-AE20-2EE4E77E7BA5}" type="pres">
      <dgm:prSet presAssocID="{5D7B8DDB-7EC9-43C7-9A80-C2378CB7355C}" presName="hierChild4" presStyleCnt="0"/>
      <dgm:spPr/>
    </dgm:pt>
    <dgm:pt modelId="{EEC9FAFF-13C9-45F1-8934-665E03FE8F88}" type="pres">
      <dgm:prSet presAssocID="{5D7B8DDB-7EC9-43C7-9A80-C2378CB7355C}" presName="hierChild5" presStyleCnt="0"/>
      <dgm:spPr/>
    </dgm:pt>
    <dgm:pt modelId="{D067FC2E-AC4A-4BC6-908E-F042E31C7C68}" type="pres">
      <dgm:prSet presAssocID="{1484269B-938E-45A7-8538-CA4CC0A7855A}" presName="Name35" presStyleLbl="parChTrans1D2" presStyleIdx="2" presStyleCnt="3"/>
      <dgm:spPr/>
      <dgm:t>
        <a:bodyPr/>
        <a:lstStyle/>
        <a:p>
          <a:endParaRPr lang="ru-RU"/>
        </a:p>
      </dgm:t>
    </dgm:pt>
    <dgm:pt modelId="{F9C28C59-36FD-4E4C-A9FA-E6A63A0B589D}" type="pres">
      <dgm:prSet presAssocID="{306BE1F4-6A3C-4623-9EC1-6DEB8D839993}" presName="hierRoot2" presStyleCnt="0">
        <dgm:presLayoutVars>
          <dgm:hierBranch/>
        </dgm:presLayoutVars>
      </dgm:prSet>
      <dgm:spPr/>
    </dgm:pt>
    <dgm:pt modelId="{62E414D2-DE4E-48F0-BF4F-2F9ECBE55184}" type="pres">
      <dgm:prSet presAssocID="{306BE1F4-6A3C-4623-9EC1-6DEB8D839993}" presName="rootComposite" presStyleCnt="0"/>
      <dgm:spPr/>
    </dgm:pt>
    <dgm:pt modelId="{88401E02-B1A9-4557-B840-B6B7AAA05B10}" type="pres">
      <dgm:prSet presAssocID="{306BE1F4-6A3C-4623-9EC1-6DEB8D839993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EEF1838-86B7-4A8A-95FB-557547C79E1E}" type="pres">
      <dgm:prSet presAssocID="{306BE1F4-6A3C-4623-9EC1-6DEB8D839993}" presName="rootConnector" presStyleLbl="node2" presStyleIdx="2" presStyleCnt="3"/>
      <dgm:spPr/>
      <dgm:t>
        <a:bodyPr/>
        <a:lstStyle/>
        <a:p>
          <a:endParaRPr lang="ru-RU"/>
        </a:p>
      </dgm:t>
    </dgm:pt>
    <dgm:pt modelId="{2CD203B7-DCE9-45F4-8C7C-B52F947EFE24}" type="pres">
      <dgm:prSet presAssocID="{306BE1F4-6A3C-4623-9EC1-6DEB8D839993}" presName="hierChild4" presStyleCnt="0"/>
      <dgm:spPr/>
    </dgm:pt>
    <dgm:pt modelId="{D3CA6A3A-B8AB-47B6-800D-7FB60134A455}" type="pres">
      <dgm:prSet presAssocID="{306BE1F4-6A3C-4623-9EC1-6DEB8D839993}" presName="hierChild5" presStyleCnt="0"/>
      <dgm:spPr/>
    </dgm:pt>
    <dgm:pt modelId="{3C6FC529-AB93-423E-B2B7-9D153CA7F065}" type="pres">
      <dgm:prSet presAssocID="{5491FAE9-C348-44B9-9872-DD883B3E06E6}" presName="hierChild3" presStyleCnt="0"/>
      <dgm:spPr/>
    </dgm:pt>
  </dgm:ptLst>
  <dgm:cxnLst>
    <dgm:cxn modelId="{13FDD62C-1E8E-424E-AEAD-6BAE6318294D}" type="presOf" srcId="{ADA78A88-08B7-4D8D-AD24-37D5B9E6E94F}" destId="{14C2B2D8-E67E-4DC5-B031-42AAA3EB2A82}" srcOrd="1" destOrd="0" presId="urn:microsoft.com/office/officeart/2005/8/layout/orgChart1"/>
    <dgm:cxn modelId="{038C04A5-1945-43E7-A700-D16CC62A8815}" type="presOf" srcId="{F93B80E0-713E-441A-81FD-2AEC54E589ED}" destId="{F95D70F6-DA6C-497A-BBBF-69FFBD54A871}" srcOrd="0" destOrd="0" presId="urn:microsoft.com/office/officeart/2005/8/layout/orgChart1"/>
    <dgm:cxn modelId="{01382886-125E-4448-BF8A-6F9882A71212}" srcId="{5491FAE9-C348-44B9-9872-DD883B3E06E6}" destId="{ADA78A88-08B7-4D8D-AD24-37D5B9E6E94F}" srcOrd="0" destOrd="0" parTransId="{FBCBA91F-F42E-4189-8120-E60FFE6D1C87}" sibTransId="{86573580-CEB6-48F1-B89E-7E593CDD8CD9}"/>
    <dgm:cxn modelId="{03D1CF2D-004C-4C32-BEB4-0AEC0742F31D}" type="presOf" srcId="{54F43B3B-36E1-4F94-BF01-60156E1E8FD0}" destId="{8F70D6B8-0314-4350-82AD-5CAA9E2AA00E}" srcOrd="0" destOrd="0" presId="urn:microsoft.com/office/officeart/2005/8/layout/orgChart1"/>
    <dgm:cxn modelId="{D3D04135-CA37-4359-A39D-4F8F1C40411E}" srcId="{5491FAE9-C348-44B9-9872-DD883B3E06E6}" destId="{5D7B8DDB-7EC9-43C7-9A80-C2378CB7355C}" srcOrd="1" destOrd="0" parTransId="{F93B80E0-713E-441A-81FD-2AEC54E589ED}" sibTransId="{04474138-05F2-4A13-883B-F640D77871F5}"/>
    <dgm:cxn modelId="{6796D99E-4817-4AB6-AC33-D7081A0D1C4B}" type="presOf" srcId="{306BE1F4-6A3C-4623-9EC1-6DEB8D839993}" destId="{88401E02-B1A9-4557-B840-B6B7AAA05B10}" srcOrd="0" destOrd="0" presId="urn:microsoft.com/office/officeart/2005/8/layout/orgChart1"/>
    <dgm:cxn modelId="{C6C13E35-36AE-4957-8520-15FB427F2B87}" type="presOf" srcId="{FBCBA91F-F42E-4189-8120-E60FFE6D1C87}" destId="{DDA8CC4B-DFE2-42CC-98C0-06528D3D89DB}" srcOrd="0" destOrd="0" presId="urn:microsoft.com/office/officeart/2005/8/layout/orgChart1"/>
    <dgm:cxn modelId="{9CE1E78E-39E9-494C-B502-CAA735F738EA}" type="presOf" srcId="{5D7B8DDB-7EC9-43C7-9A80-C2378CB7355C}" destId="{3331CE03-A8FC-4180-B2C4-18033136BE83}" srcOrd="0" destOrd="0" presId="urn:microsoft.com/office/officeart/2005/8/layout/orgChart1"/>
    <dgm:cxn modelId="{51D3A5F0-2ABA-49A5-A8D7-8923EC41D63E}" srcId="{54F43B3B-36E1-4F94-BF01-60156E1E8FD0}" destId="{5491FAE9-C348-44B9-9872-DD883B3E06E6}" srcOrd="0" destOrd="0" parTransId="{9BDBAD83-9591-4664-B771-ACBC72FD4501}" sibTransId="{89AF8D8E-91E8-494E-A9B0-CC4BD520130F}"/>
    <dgm:cxn modelId="{C12AD237-9B31-4C2F-A4DA-FD42D8AB8FA0}" type="presOf" srcId="{ADA78A88-08B7-4D8D-AD24-37D5B9E6E94F}" destId="{D23B2B1E-8FF9-4549-BEE9-E8A51E7DD3C0}" srcOrd="0" destOrd="0" presId="urn:microsoft.com/office/officeart/2005/8/layout/orgChart1"/>
    <dgm:cxn modelId="{3E74E987-5AAC-4B67-A008-96355D098756}" type="presOf" srcId="{5491FAE9-C348-44B9-9872-DD883B3E06E6}" destId="{C6347594-DE2D-4B0F-9647-5DD4B60A208A}" srcOrd="0" destOrd="0" presId="urn:microsoft.com/office/officeart/2005/8/layout/orgChart1"/>
    <dgm:cxn modelId="{FEAA3770-6CEB-47D6-9565-8683C9588147}" type="presOf" srcId="{1484269B-938E-45A7-8538-CA4CC0A7855A}" destId="{D067FC2E-AC4A-4BC6-908E-F042E31C7C68}" srcOrd="0" destOrd="0" presId="urn:microsoft.com/office/officeart/2005/8/layout/orgChart1"/>
    <dgm:cxn modelId="{3D7C3858-33C9-4E91-A68B-38A90C9BCB3E}" type="presOf" srcId="{5D7B8DDB-7EC9-43C7-9A80-C2378CB7355C}" destId="{9632F9BC-74EF-4F7B-96CE-C264C2E41C8E}" srcOrd="1" destOrd="0" presId="urn:microsoft.com/office/officeart/2005/8/layout/orgChart1"/>
    <dgm:cxn modelId="{93F5B06F-A360-4DBE-AFDD-12F817543321}" srcId="{5491FAE9-C348-44B9-9872-DD883B3E06E6}" destId="{306BE1F4-6A3C-4623-9EC1-6DEB8D839993}" srcOrd="2" destOrd="0" parTransId="{1484269B-938E-45A7-8538-CA4CC0A7855A}" sibTransId="{270D5D0D-771A-456A-9310-DE772848E254}"/>
    <dgm:cxn modelId="{51E851DC-C17C-414D-97F9-282025F44928}" type="presOf" srcId="{306BE1F4-6A3C-4623-9EC1-6DEB8D839993}" destId="{7EEF1838-86B7-4A8A-95FB-557547C79E1E}" srcOrd="1" destOrd="0" presId="urn:microsoft.com/office/officeart/2005/8/layout/orgChart1"/>
    <dgm:cxn modelId="{19EF2889-1A3C-4F71-ABCD-9717BA4B8252}" type="presOf" srcId="{5491FAE9-C348-44B9-9872-DD883B3E06E6}" destId="{4B911247-DC43-4FD7-90A3-8521028E4AAE}" srcOrd="1" destOrd="0" presId="urn:microsoft.com/office/officeart/2005/8/layout/orgChart1"/>
    <dgm:cxn modelId="{AF940D2D-380D-4FF0-BDC6-3D4E7DD04802}" type="presParOf" srcId="{8F70D6B8-0314-4350-82AD-5CAA9E2AA00E}" destId="{5133BB29-D83A-43D1-B15E-B44FB809D474}" srcOrd="0" destOrd="0" presId="urn:microsoft.com/office/officeart/2005/8/layout/orgChart1"/>
    <dgm:cxn modelId="{C9F37F74-7352-401C-B87A-07D876F7886C}" type="presParOf" srcId="{5133BB29-D83A-43D1-B15E-B44FB809D474}" destId="{26CFCC7D-EA3E-44A0-8EEF-9E6F3C1C8D8E}" srcOrd="0" destOrd="0" presId="urn:microsoft.com/office/officeart/2005/8/layout/orgChart1"/>
    <dgm:cxn modelId="{8C297266-81BC-47C2-99B3-CDE1A847D896}" type="presParOf" srcId="{26CFCC7D-EA3E-44A0-8EEF-9E6F3C1C8D8E}" destId="{C6347594-DE2D-4B0F-9647-5DD4B60A208A}" srcOrd="0" destOrd="0" presId="urn:microsoft.com/office/officeart/2005/8/layout/orgChart1"/>
    <dgm:cxn modelId="{01B27CDF-3062-4B16-A977-35C635FDF032}" type="presParOf" srcId="{26CFCC7D-EA3E-44A0-8EEF-9E6F3C1C8D8E}" destId="{4B911247-DC43-4FD7-90A3-8521028E4AAE}" srcOrd="1" destOrd="0" presId="urn:microsoft.com/office/officeart/2005/8/layout/orgChart1"/>
    <dgm:cxn modelId="{A7837265-1012-4A7C-8F7E-06246C80750A}" type="presParOf" srcId="{5133BB29-D83A-43D1-B15E-B44FB809D474}" destId="{23D183BD-1820-4BF3-8331-B92957C2B07E}" srcOrd="1" destOrd="0" presId="urn:microsoft.com/office/officeart/2005/8/layout/orgChart1"/>
    <dgm:cxn modelId="{221C2DBE-20C8-43AF-9DFD-281C7D004420}" type="presParOf" srcId="{23D183BD-1820-4BF3-8331-B92957C2B07E}" destId="{DDA8CC4B-DFE2-42CC-98C0-06528D3D89DB}" srcOrd="0" destOrd="0" presId="urn:microsoft.com/office/officeart/2005/8/layout/orgChart1"/>
    <dgm:cxn modelId="{A93FF1BA-5780-4978-8521-F83A27B3F45B}" type="presParOf" srcId="{23D183BD-1820-4BF3-8331-B92957C2B07E}" destId="{2ACCCD23-ADA3-4B64-B2F5-ACCC2DA8865B}" srcOrd="1" destOrd="0" presId="urn:microsoft.com/office/officeart/2005/8/layout/orgChart1"/>
    <dgm:cxn modelId="{E98D045B-9E68-47A6-B03C-8208CB4E5A4B}" type="presParOf" srcId="{2ACCCD23-ADA3-4B64-B2F5-ACCC2DA8865B}" destId="{19DE499E-D133-47B6-B3CD-4556937F3230}" srcOrd="0" destOrd="0" presId="urn:microsoft.com/office/officeart/2005/8/layout/orgChart1"/>
    <dgm:cxn modelId="{23190FA4-39EB-4789-8573-B2A6008CD11B}" type="presParOf" srcId="{19DE499E-D133-47B6-B3CD-4556937F3230}" destId="{D23B2B1E-8FF9-4549-BEE9-E8A51E7DD3C0}" srcOrd="0" destOrd="0" presId="urn:microsoft.com/office/officeart/2005/8/layout/orgChart1"/>
    <dgm:cxn modelId="{31248709-B4B0-4561-BD8A-B9D94D18EB6C}" type="presParOf" srcId="{19DE499E-D133-47B6-B3CD-4556937F3230}" destId="{14C2B2D8-E67E-4DC5-B031-42AAA3EB2A82}" srcOrd="1" destOrd="0" presId="urn:microsoft.com/office/officeart/2005/8/layout/orgChart1"/>
    <dgm:cxn modelId="{41066ECC-7752-427F-801C-C20366E65936}" type="presParOf" srcId="{2ACCCD23-ADA3-4B64-B2F5-ACCC2DA8865B}" destId="{DBAA060E-2EDC-409C-9490-BD49210028FB}" srcOrd="1" destOrd="0" presId="urn:microsoft.com/office/officeart/2005/8/layout/orgChart1"/>
    <dgm:cxn modelId="{6257126D-092F-419C-80C5-D4EB377BDA6A}" type="presParOf" srcId="{2ACCCD23-ADA3-4B64-B2F5-ACCC2DA8865B}" destId="{26B38EFF-2366-4430-92D0-82475891118C}" srcOrd="2" destOrd="0" presId="urn:microsoft.com/office/officeart/2005/8/layout/orgChart1"/>
    <dgm:cxn modelId="{D54A1118-AE58-4E40-B986-943C0D844A78}" type="presParOf" srcId="{23D183BD-1820-4BF3-8331-B92957C2B07E}" destId="{F95D70F6-DA6C-497A-BBBF-69FFBD54A871}" srcOrd="2" destOrd="0" presId="urn:microsoft.com/office/officeart/2005/8/layout/orgChart1"/>
    <dgm:cxn modelId="{E7720A73-A2BE-42E8-9A29-8E43B0D731C3}" type="presParOf" srcId="{23D183BD-1820-4BF3-8331-B92957C2B07E}" destId="{83D2093E-7807-4632-878C-33544C19DF37}" srcOrd="3" destOrd="0" presId="urn:microsoft.com/office/officeart/2005/8/layout/orgChart1"/>
    <dgm:cxn modelId="{B6ABBC1C-FF4E-4079-9F22-2E12EBAAA188}" type="presParOf" srcId="{83D2093E-7807-4632-878C-33544C19DF37}" destId="{AEEC6522-ABC5-4873-BEC1-E07783A20D29}" srcOrd="0" destOrd="0" presId="urn:microsoft.com/office/officeart/2005/8/layout/orgChart1"/>
    <dgm:cxn modelId="{D446489F-ECA6-48A2-92B5-01C4BF9E5925}" type="presParOf" srcId="{AEEC6522-ABC5-4873-BEC1-E07783A20D29}" destId="{3331CE03-A8FC-4180-B2C4-18033136BE83}" srcOrd="0" destOrd="0" presId="urn:microsoft.com/office/officeart/2005/8/layout/orgChart1"/>
    <dgm:cxn modelId="{168FEDEB-F923-4EBC-A9A3-D65F90335A56}" type="presParOf" srcId="{AEEC6522-ABC5-4873-BEC1-E07783A20D29}" destId="{9632F9BC-74EF-4F7B-96CE-C264C2E41C8E}" srcOrd="1" destOrd="0" presId="urn:microsoft.com/office/officeart/2005/8/layout/orgChart1"/>
    <dgm:cxn modelId="{F4189625-5A48-407E-8E77-F61C86BBC86F}" type="presParOf" srcId="{83D2093E-7807-4632-878C-33544C19DF37}" destId="{397DFFE7-ABB7-4DF0-AE20-2EE4E77E7BA5}" srcOrd="1" destOrd="0" presId="urn:microsoft.com/office/officeart/2005/8/layout/orgChart1"/>
    <dgm:cxn modelId="{A67D72FD-26BF-4E9E-AB72-CA5D3B94E2AE}" type="presParOf" srcId="{83D2093E-7807-4632-878C-33544C19DF37}" destId="{EEC9FAFF-13C9-45F1-8934-665E03FE8F88}" srcOrd="2" destOrd="0" presId="urn:microsoft.com/office/officeart/2005/8/layout/orgChart1"/>
    <dgm:cxn modelId="{2EC32297-E4B9-4AF8-9BC8-2A5CD59DF3BC}" type="presParOf" srcId="{23D183BD-1820-4BF3-8331-B92957C2B07E}" destId="{D067FC2E-AC4A-4BC6-908E-F042E31C7C68}" srcOrd="4" destOrd="0" presId="urn:microsoft.com/office/officeart/2005/8/layout/orgChart1"/>
    <dgm:cxn modelId="{87AA1B22-5589-4121-879E-115CFEF44393}" type="presParOf" srcId="{23D183BD-1820-4BF3-8331-B92957C2B07E}" destId="{F9C28C59-36FD-4E4C-A9FA-E6A63A0B589D}" srcOrd="5" destOrd="0" presId="urn:microsoft.com/office/officeart/2005/8/layout/orgChart1"/>
    <dgm:cxn modelId="{91FD7A1E-2367-41EF-993B-C8439A3338B3}" type="presParOf" srcId="{F9C28C59-36FD-4E4C-A9FA-E6A63A0B589D}" destId="{62E414D2-DE4E-48F0-BF4F-2F9ECBE55184}" srcOrd="0" destOrd="0" presId="urn:microsoft.com/office/officeart/2005/8/layout/orgChart1"/>
    <dgm:cxn modelId="{7F1063DC-8426-4715-92D3-68EFCEA5CB95}" type="presParOf" srcId="{62E414D2-DE4E-48F0-BF4F-2F9ECBE55184}" destId="{88401E02-B1A9-4557-B840-B6B7AAA05B10}" srcOrd="0" destOrd="0" presId="urn:microsoft.com/office/officeart/2005/8/layout/orgChart1"/>
    <dgm:cxn modelId="{4889D235-DC97-4777-BA8E-7BD132F1393E}" type="presParOf" srcId="{62E414D2-DE4E-48F0-BF4F-2F9ECBE55184}" destId="{7EEF1838-86B7-4A8A-95FB-557547C79E1E}" srcOrd="1" destOrd="0" presId="urn:microsoft.com/office/officeart/2005/8/layout/orgChart1"/>
    <dgm:cxn modelId="{AC360C0B-8A29-46E6-8144-7CF502C8EADE}" type="presParOf" srcId="{F9C28C59-36FD-4E4C-A9FA-E6A63A0B589D}" destId="{2CD203B7-DCE9-45F4-8C7C-B52F947EFE24}" srcOrd="1" destOrd="0" presId="urn:microsoft.com/office/officeart/2005/8/layout/orgChart1"/>
    <dgm:cxn modelId="{2B788F3C-0DCD-4555-9F3F-358C5FCA9DC8}" type="presParOf" srcId="{F9C28C59-36FD-4E4C-A9FA-E6A63A0B589D}" destId="{D3CA6A3A-B8AB-47B6-800D-7FB60134A455}" srcOrd="2" destOrd="0" presId="urn:microsoft.com/office/officeart/2005/8/layout/orgChart1"/>
    <dgm:cxn modelId="{C5775253-D566-4F70-ADFC-52239301E8FE}" type="presParOf" srcId="{5133BB29-D83A-43D1-B15E-B44FB809D474}" destId="{3C6FC529-AB93-423E-B2B7-9D153CA7F06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67FC2E-AC4A-4BC6-908E-F042E31C7C68}">
      <dsp:nvSpPr>
        <dsp:cNvPr id="0" name=""/>
        <dsp:cNvSpPr/>
      </dsp:nvSpPr>
      <dsp:spPr>
        <a:xfrm>
          <a:off x="3852068" y="2047119"/>
          <a:ext cx="2725366" cy="4729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6498"/>
              </a:lnTo>
              <a:lnTo>
                <a:pt x="2725366" y="236498"/>
              </a:lnTo>
              <a:lnTo>
                <a:pt x="2725366" y="4729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5D70F6-DA6C-497A-BBBF-69FFBD54A871}">
      <dsp:nvSpPr>
        <dsp:cNvPr id="0" name=""/>
        <dsp:cNvSpPr/>
      </dsp:nvSpPr>
      <dsp:spPr>
        <a:xfrm>
          <a:off x="3806348" y="2047119"/>
          <a:ext cx="91440" cy="47299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29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A8CC4B-DFE2-42CC-98C0-06528D3D89DB}">
      <dsp:nvSpPr>
        <dsp:cNvPr id="0" name=""/>
        <dsp:cNvSpPr/>
      </dsp:nvSpPr>
      <dsp:spPr>
        <a:xfrm>
          <a:off x="1126701" y="2047119"/>
          <a:ext cx="2725366" cy="472997"/>
        </a:xfrm>
        <a:custGeom>
          <a:avLst/>
          <a:gdLst/>
          <a:ahLst/>
          <a:cxnLst/>
          <a:rect l="0" t="0" r="0" b="0"/>
          <a:pathLst>
            <a:path>
              <a:moveTo>
                <a:pt x="2725366" y="0"/>
              </a:moveTo>
              <a:lnTo>
                <a:pt x="2725366" y="236498"/>
              </a:lnTo>
              <a:lnTo>
                <a:pt x="0" y="236498"/>
              </a:lnTo>
              <a:lnTo>
                <a:pt x="0" y="4729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347594-DE2D-4B0F-9647-5DD4B60A208A}">
      <dsp:nvSpPr>
        <dsp:cNvPr id="0" name=""/>
        <dsp:cNvSpPr/>
      </dsp:nvSpPr>
      <dsp:spPr>
        <a:xfrm>
          <a:off x="2725883" y="920935"/>
          <a:ext cx="2252369" cy="11261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4000" b="1" i="1" u="none" strike="noStrike" kern="1200" cap="none" normalizeH="0" baseline="0" smtClean="0">
              <a:ln>
                <a:noFill/>
              </a:ln>
              <a:solidFill>
                <a:srgbClr val="FF0000"/>
              </a:solidFill>
              <a:effectLst/>
              <a:latin typeface="Tahoma" panose="020B0604030504040204" pitchFamily="34" charset="0"/>
            </a:rPr>
            <a:t>РОССИЯ</a:t>
          </a:r>
        </a:p>
      </dsp:txBody>
      <dsp:txXfrm>
        <a:off x="2725883" y="920935"/>
        <a:ext cx="2252369" cy="1126184"/>
      </dsp:txXfrm>
    </dsp:sp>
    <dsp:sp modelId="{D23B2B1E-8FF9-4549-BEE9-E8A51E7DD3C0}">
      <dsp:nvSpPr>
        <dsp:cNvPr id="0" name=""/>
        <dsp:cNvSpPr/>
      </dsp:nvSpPr>
      <dsp:spPr>
        <a:xfrm>
          <a:off x="517" y="2520117"/>
          <a:ext cx="2252369" cy="11261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4000" b="1" i="1" u="none" strike="noStrike" kern="1200" cap="none" normalizeH="0" baseline="0" smtClean="0">
              <a:ln>
                <a:noFill/>
              </a:ln>
              <a:solidFill>
                <a:schemeClr val="hlink"/>
              </a:solidFill>
              <a:effectLst/>
              <a:latin typeface="Tahoma" panose="020B0604030504040204" pitchFamily="34" charset="0"/>
            </a:rPr>
            <a:t>ГЕРБ</a:t>
          </a:r>
        </a:p>
      </dsp:txBody>
      <dsp:txXfrm>
        <a:off x="517" y="2520117"/>
        <a:ext cx="2252369" cy="1126184"/>
      </dsp:txXfrm>
    </dsp:sp>
    <dsp:sp modelId="{3331CE03-A8FC-4180-B2C4-18033136BE83}">
      <dsp:nvSpPr>
        <dsp:cNvPr id="0" name=""/>
        <dsp:cNvSpPr/>
      </dsp:nvSpPr>
      <dsp:spPr>
        <a:xfrm>
          <a:off x="2725883" y="2520117"/>
          <a:ext cx="2252369" cy="11261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4000" b="1" i="1" u="none" strike="noStrike" kern="1200" cap="none" normalizeH="0" baseline="0" smtClean="0">
              <a:ln>
                <a:noFill/>
              </a:ln>
              <a:solidFill>
                <a:schemeClr val="hlink"/>
              </a:solidFill>
              <a:effectLst/>
              <a:latin typeface="Tahoma" panose="020B0604030504040204" pitchFamily="34" charset="0"/>
            </a:rPr>
            <a:t>ФЛАГ</a:t>
          </a:r>
        </a:p>
      </dsp:txBody>
      <dsp:txXfrm>
        <a:off x="2725883" y="2520117"/>
        <a:ext cx="2252369" cy="1126184"/>
      </dsp:txXfrm>
    </dsp:sp>
    <dsp:sp modelId="{88401E02-B1A9-4557-B840-B6B7AAA05B10}">
      <dsp:nvSpPr>
        <dsp:cNvPr id="0" name=""/>
        <dsp:cNvSpPr/>
      </dsp:nvSpPr>
      <dsp:spPr>
        <a:xfrm>
          <a:off x="5451250" y="2520117"/>
          <a:ext cx="2252369" cy="11261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4000" b="1" i="1" u="none" strike="noStrike" kern="1200" cap="none" normalizeH="0" baseline="0" smtClean="0">
              <a:ln>
                <a:noFill/>
              </a:ln>
              <a:solidFill>
                <a:srgbClr val="FF0000"/>
              </a:solidFill>
              <a:effectLst/>
              <a:latin typeface="Tahoma" panose="020B0604030504040204" pitchFamily="34" charset="0"/>
            </a:rPr>
            <a:t>ГИМН</a:t>
          </a:r>
        </a:p>
      </dsp:txBody>
      <dsp:txXfrm>
        <a:off x="5451250" y="2520117"/>
        <a:ext cx="2252369" cy="11261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537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537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E45D5B59-58B1-4EF3-8394-C97FF40097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65753A-3ACA-4180-B7E9-624E52C0EC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035F0C-94EE-471C-8186-B80293CAB2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ru-RU" noProof="0" smtClean="0"/>
              <a:t>Вставка рисунка SmartArt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8C334A-B5F4-4250-9732-70A6D9D404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77724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182688" y="4151313"/>
            <a:ext cx="77724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880BBA-C92B-41FB-AC52-1F4643E4F4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F81452-452D-441A-BFD4-5BC23F5442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C5C09D-41E7-4EA0-A353-62D26DF769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1150938" y="214313"/>
            <a:ext cx="7804150" cy="591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3A1B66-DE4A-4D9E-A7DC-BE4F20066C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02B607-A496-4B48-9282-EF07D1E4A1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02382-E581-4A64-A3C4-41A26D48EB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1F5325-8BB5-4139-B7E2-2205A3ABB4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250A0-C664-40D0-9D3D-41E779AA22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444040-DFA8-4212-9495-F973AFF77A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35AFF8-55E6-4379-BC7D-BAD721CB65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BD071-4909-4B7D-83A7-5F39AEEAC5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AD9DD-E76C-4EB6-9B1D-96A5E5B1CB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ru-RU" sz="240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ru-RU" sz="2400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ru-RU" sz="2400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ru-RU" sz="2400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ru-RU" sz="2400"/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ru-RU" sz="2400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kumimoji="1" lang="ru-RU" sz="2400"/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434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434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34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34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E46F0A45-E607-4A6C-8637-F6D893DD93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1" r:id="rId16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43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43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43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43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5" grpId="0"/>
      <p:bldP spid="14346" grpId="0" build="p">
        <p:tmplLst>
          <p:tmpl lvl="1">
            <p:tnLst>
              <p:par>
                <p:cTn presetID="9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3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4346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3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4346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3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4346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3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4346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3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434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260649"/>
            <a:ext cx="7772400" cy="1800199"/>
          </a:xfrm>
        </p:spPr>
        <p:txBody>
          <a:bodyPr/>
          <a:lstStyle/>
          <a:p>
            <a:pPr algn="ctr" eaLnBrk="1" hangingPunct="1"/>
            <a:r>
              <a:rPr lang="ru-RU" sz="4800" b="1" i="1" dirty="0" smtClean="0">
                <a:latin typeface="Times New Roman" pitchFamily="18" charset="0"/>
              </a:rPr>
              <a:t/>
            </a:r>
            <a:br>
              <a:rPr lang="ru-RU" sz="4800" b="1" i="1" dirty="0" smtClean="0">
                <a:latin typeface="Times New Roman" pitchFamily="18" charset="0"/>
              </a:rPr>
            </a:br>
            <a:r>
              <a:rPr lang="ru-RU" sz="4000" b="1" i="1" dirty="0" smtClean="0">
                <a:latin typeface="Times New Roman" pitchFamily="18" charset="0"/>
              </a:rPr>
              <a:t>ГОСУДАРСТВЕННЫЕ СИМВОЛЫ РОССИЙСКОЙ ФЕДЕРАЦИИ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97200"/>
            <a:ext cx="6400800" cy="2641600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4100" name="Picture 5" descr="гимн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2037372"/>
            <a:ext cx="7131127" cy="4355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229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2017713"/>
            <a:ext cx="4608513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2800" dirty="0" smtClean="0">
                <a:solidFill>
                  <a:srgbClr val="CCECFF"/>
                </a:solidFill>
              </a:rPr>
              <a:t>            ОБЩНОСТЬ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2800" dirty="0" smtClean="0"/>
              <a:t>и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2800" dirty="0" smtClean="0">
                <a:solidFill>
                  <a:srgbClr val="000099"/>
                </a:solidFill>
              </a:rPr>
              <a:t>ЕДИНСТВО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2800" dirty="0" smtClean="0"/>
              <a:t>этих национальностей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3600" dirty="0" smtClean="0"/>
              <a:t>и отражает</a:t>
            </a:r>
            <a:r>
              <a:rPr lang="ru-RU" sz="2800" dirty="0" smtClean="0"/>
              <a:t>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4400" dirty="0" smtClean="0">
                <a:solidFill>
                  <a:schemeClr val="hlink"/>
                </a:solidFill>
              </a:rPr>
              <a:t>флаг.</a:t>
            </a:r>
          </a:p>
        </p:txBody>
      </p:sp>
      <p:pic>
        <p:nvPicPr>
          <p:cNvPr id="12292" name="Picture 7" descr="флаг и герб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00563" y="2636838"/>
            <a:ext cx="4464050" cy="3168650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175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3200" b="1" i="1" dirty="0" smtClean="0">
                <a:solidFill>
                  <a:srgbClr val="0000FF"/>
                </a:solidFill>
                <a:latin typeface="Castellar" pitchFamily="18" charset="0"/>
              </a:rPr>
              <a:t>По – иному объясняют расцветку Российского флага</a:t>
            </a:r>
            <a:r>
              <a:rPr lang="ru-RU" b="1" i="1" dirty="0" smtClean="0">
                <a:solidFill>
                  <a:srgbClr val="0000FF"/>
                </a:solidFill>
                <a:latin typeface="Castellar" pitchFamily="18" charset="0"/>
              </a:rPr>
              <a:t> </a:t>
            </a:r>
            <a:r>
              <a:rPr lang="ru-RU" b="1" i="1" dirty="0" err="1" smtClean="0">
                <a:solidFill>
                  <a:srgbClr val="008000"/>
                </a:solidFill>
                <a:latin typeface="Castellar" pitchFamily="18" charset="0"/>
              </a:rPr>
              <a:t>геральдисты</a:t>
            </a:r>
            <a:endParaRPr lang="ru-RU" b="1" i="1" dirty="0" smtClean="0">
              <a:solidFill>
                <a:srgbClr val="008000"/>
              </a:solidFill>
              <a:latin typeface="Castellar" pitchFamily="18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916113"/>
            <a:ext cx="8964612" cy="4941887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b="1" i="1" dirty="0" smtClean="0">
                <a:latin typeface="Castellar" pitchFamily="18" charset="0"/>
              </a:rPr>
              <a:t>( учёные, которые изучают символы государства).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b="1" i="1" dirty="0" smtClean="0">
                <a:latin typeface="Castellar" pitchFamily="18" charset="0"/>
              </a:rPr>
              <a:t>Они полагают, что белый и синий цвета издревле считались цветами Русской православной церкви.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b="1" i="1" dirty="0" smtClean="0">
                <a:solidFill>
                  <a:srgbClr val="FFFF66"/>
                </a:solidFill>
                <a:latin typeface="Castellar" pitchFamily="18" charset="0"/>
              </a:rPr>
              <a:t>БЕЛЫЙ </a:t>
            </a:r>
            <a:r>
              <a:rPr lang="ru-RU" b="1" i="1" dirty="0" smtClean="0">
                <a:latin typeface="Castellar" pitchFamily="18" charset="0"/>
              </a:rPr>
              <a:t>– </a:t>
            </a:r>
            <a:r>
              <a:rPr lang="ru-RU" sz="2800" b="1" i="1" dirty="0" smtClean="0">
                <a:latin typeface="Bodoni MT" pitchFamily="18" charset="0"/>
              </a:rPr>
              <a:t>ОЗНАЧАЕТ </a:t>
            </a:r>
            <a:r>
              <a:rPr lang="ru-RU" sz="2800" b="1" i="1" dirty="0" smtClean="0">
                <a:solidFill>
                  <a:srgbClr val="FF3300"/>
                </a:solidFill>
                <a:latin typeface="Bodoni MT" pitchFamily="18" charset="0"/>
              </a:rPr>
              <a:t>ОТКРОВЕННОСТЬ,     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800" b="1" i="1" dirty="0">
                <a:solidFill>
                  <a:srgbClr val="FF3300"/>
                </a:solidFill>
                <a:latin typeface="Bodoni MT" pitchFamily="18" charset="0"/>
              </a:rPr>
              <a:t> </a:t>
            </a:r>
            <a:r>
              <a:rPr lang="ru-RU" sz="2800" b="1" i="1" dirty="0" smtClean="0">
                <a:solidFill>
                  <a:srgbClr val="FF3300"/>
                </a:solidFill>
                <a:latin typeface="Bodoni MT" pitchFamily="18" charset="0"/>
              </a:rPr>
              <a:t>                     БЛАГОРОДСТВО, СОВЕРШЕНСТВО.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800" b="1" i="1" dirty="0" smtClean="0">
                <a:solidFill>
                  <a:srgbClr val="0000FF"/>
                </a:solidFill>
                <a:latin typeface="Castellar" pitchFamily="18" charset="0"/>
              </a:rPr>
              <a:t>СИНИЙ </a:t>
            </a:r>
            <a:r>
              <a:rPr lang="ru-RU" sz="2800" b="1" i="1" dirty="0" smtClean="0">
                <a:latin typeface="Castellar" pitchFamily="18" charset="0"/>
              </a:rPr>
              <a:t>– </a:t>
            </a:r>
            <a:r>
              <a:rPr lang="ru-RU" sz="2800" b="1" i="1" dirty="0" smtClean="0">
                <a:solidFill>
                  <a:srgbClr val="336600"/>
                </a:solidFill>
                <a:latin typeface="Castellar" pitchFamily="18" charset="0"/>
              </a:rPr>
              <a:t>ВЕРНОСТЬ И ЧЕСТНОСТЬ.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800" b="1" i="1" dirty="0" smtClean="0">
                <a:solidFill>
                  <a:schemeClr val="hlink"/>
                </a:solidFill>
                <a:latin typeface="Castellar" pitchFamily="18" charset="0"/>
              </a:rPr>
              <a:t>КРАСНЫЙ </a:t>
            </a:r>
            <a:r>
              <a:rPr lang="ru-RU" sz="2800" b="1" i="1" dirty="0" smtClean="0">
                <a:latin typeface="Castellar" pitchFamily="18" charset="0"/>
              </a:rPr>
              <a:t>– </a:t>
            </a:r>
            <a:r>
              <a:rPr lang="ru-RU" sz="2800" b="1" i="1" dirty="0" smtClean="0">
                <a:solidFill>
                  <a:srgbClr val="800080"/>
                </a:solidFill>
                <a:latin typeface="Castellar" pitchFamily="18" charset="0"/>
              </a:rPr>
              <a:t>МУЖЕСТВО, ОТВАГУ, ГЕРОИЗМ.</a:t>
            </a:r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>
            <a:off x="5292725" y="1412875"/>
            <a:ext cx="714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1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4000" b="1" i="1" dirty="0" smtClean="0">
                <a:solidFill>
                  <a:srgbClr val="9900CC"/>
                </a:solidFill>
                <a:latin typeface="Castellar" pitchFamily="18" charset="0"/>
              </a:rPr>
              <a:t>Нашему флагу более 300 ЛЕТ, </a:t>
            </a:r>
            <a:br>
              <a:rPr lang="ru-RU" sz="4000" b="1" i="1" dirty="0" smtClean="0">
                <a:solidFill>
                  <a:srgbClr val="9900CC"/>
                </a:solidFill>
                <a:latin typeface="Castellar" pitchFamily="18" charset="0"/>
              </a:rPr>
            </a:br>
            <a:r>
              <a:rPr lang="ru-RU" sz="4000" b="1" i="1" dirty="0" smtClean="0">
                <a:solidFill>
                  <a:srgbClr val="9900CC"/>
                </a:solidFill>
                <a:latin typeface="Castellar" pitchFamily="18" charset="0"/>
              </a:rPr>
              <a:t>его утвердил царь Пётр </a:t>
            </a:r>
            <a:r>
              <a:rPr lang="en-US" sz="4000" b="1" i="1" dirty="0" smtClean="0">
                <a:solidFill>
                  <a:srgbClr val="9900CC"/>
                </a:solidFill>
                <a:latin typeface="Castellar" pitchFamily="18" charset="0"/>
              </a:rPr>
              <a:t>I</a:t>
            </a:r>
            <a:r>
              <a:rPr lang="ru-RU" sz="4000" b="1" i="1" dirty="0" smtClean="0">
                <a:solidFill>
                  <a:srgbClr val="9900CC"/>
                </a:solidFill>
                <a:latin typeface="Castellar" pitchFamily="18" charset="0"/>
              </a:rPr>
              <a:t> .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420938"/>
            <a:ext cx="7772400" cy="371157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b="1" i="1" dirty="0" smtClean="0">
                <a:latin typeface="Castellar" pitchFamily="18" charset="0"/>
              </a:rPr>
              <a:t>В России существует праздник, который торжественно отмечается</a:t>
            </a:r>
            <a:r>
              <a:rPr lang="ru-RU" dirty="0" smtClean="0"/>
              <a:t>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b="1" i="1" dirty="0" smtClean="0">
                <a:solidFill>
                  <a:srgbClr val="FF3300"/>
                </a:solidFill>
                <a:latin typeface="Copperplate Gothic Bold" pitchFamily="34" charset="0"/>
              </a:rPr>
              <a:t>22 АВГУСТА –</a:t>
            </a:r>
            <a:r>
              <a:rPr lang="ru-RU" dirty="0" smtClean="0"/>
              <a:t>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b="1" i="1" dirty="0" smtClean="0">
                <a:solidFill>
                  <a:schemeClr val="tx2"/>
                </a:solidFill>
                <a:latin typeface="Rockwell Extra Bold" pitchFamily="18" charset="0"/>
              </a:rPr>
              <a:t>ДЕНЬ ГОСУДАРСТВЕННОГО ФЛАГА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b="1" i="1" dirty="0" smtClean="0">
                <a:solidFill>
                  <a:schemeClr val="tx2"/>
                </a:solidFill>
                <a:latin typeface="Rockwell Extra Bold" pitchFamily="18" charset="0"/>
              </a:rPr>
              <a:t>РОССИЙСКОЙ ФЕДЕРАЦИИ.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9" grpId="0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>
          <a:xfrm>
            <a:off x="1187450" y="260350"/>
            <a:ext cx="7793038" cy="1462088"/>
          </a:xfrm>
        </p:spPr>
        <p:txBody>
          <a:bodyPr/>
          <a:lstStyle/>
          <a:p>
            <a:pPr algn="ctr" eaLnBrk="1" hangingPunct="1"/>
            <a:r>
              <a:rPr lang="ru-RU" b="1" i="1" dirty="0" smtClean="0">
                <a:latin typeface="Verdana" pitchFamily="34" charset="0"/>
              </a:rPr>
              <a:t>ГОСУДАРСТВЕННЫЙ ГИМН</a:t>
            </a:r>
          </a:p>
        </p:txBody>
      </p:sp>
      <p:sp>
        <p:nvSpPr>
          <p:cNvPr id="15363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3924300" y="2133600"/>
            <a:ext cx="4968875" cy="43910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b="1" i="1" dirty="0" smtClean="0">
                <a:solidFill>
                  <a:srgbClr val="CC0000"/>
                </a:solidFill>
                <a:latin typeface="Rockwell Extra Bold" pitchFamily="18" charset="0"/>
              </a:rPr>
              <a:t>Гимн</a:t>
            </a:r>
            <a:r>
              <a:rPr lang="ru-RU" dirty="0" smtClean="0">
                <a:latin typeface="Rockwell Extra Bold" pitchFamily="18" charset="0"/>
              </a:rPr>
              <a:t> </a:t>
            </a:r>
            <a:r>
              <a:rPr lang="ru-RU" sz="2400" dirty="0" smtClean="0"/>
              <a:t>– </a:t>
            </a:r>
            <a:r>
              <a:rPr lang="ru-RU" sz="2400" b="1" i="1" dirty="0" smtClean="0">
                <a:latin typeface="Rockwell Extra Bold" pitchFamily="18" charset="0"/>
              </a:rPr>
              <a:t>это главная песня страны.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400" b="1" i="1" dirty="0" smtClean="0">
                <a:latin typeface="Rockwell Extra Bold" pitchFamily="18" charset="0"/>
              </a:rPr>
              <a:t>Слово гимн греческое и означает 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2400" b="1" i="1" dirty="0" smtClean="0">
                <a:solidFill>
                  <a:schemeClr val="folHlink"/>
                </a:solidFill>
                <a:latin typeface="Rockwell Extra Bold" pitchFamily="18" charset="0"/>
              </a:rPr>
              <a:t>ВОСХВАЛЕНИЕ</a:t>
            </a:r>
            <a:r>
              <a:rPr lang="ru-RU" sz="2400" b="1" i="1" dirty="0" smtClean="0">
                <a:latin typeface="Rockwell Extra Bold" pitchFamily="18" charset="0"/>
              </a:rPr>
              <a:t>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400" b="1" i="1" dirty="0" smtClean="0">
                <a:latin typeface="Rockwell Extra Bold" pitchFamily="18" charset="0"/>
              </a:rPr>
              <a:t>Слова гимна написал Сергей Михалков, а слова Александр Александров.</a:t>
            </a:r>
          </a:p>
          <a:p>
            <a:pPr eaLnBrk="1" hangingPunct="1">
              <a:buFont typeface="Wingdings" pitchFamily="2" charset="2"/>
              <a:buNone/>
            </a:pPr>
            <a:endParaRPr lang="ru-RU" sz="2400" b="1" i="1" dirty="0" smtClean="0">
              <a:latin typeface="Rockwell Extra Bold" pitchFamily="18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ru-RU" sz="2400" b="1" i="1" dirty="0" smtClean="0">
                <a:latin typeface="Rockwell Extra Bold" pitchFamily="18" charset="0"/>
              </a:rPr>
              <a:t>Гимн России был принят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2400" b="1" i="1" dirty="0" smtClean="0">
                <a:latin typeface="Rockwell Extra Bold" pitchFamily="18" charset="0"/>
              </a:rPr>
              <a:t> в 2000 году.</a:t>
            </a:r>
          </a:p>
          <a:p>
            <a:pPr algn="ctr" eaLnBrk="1" hangingPunct="1">
              <a:buFont typeface="Wingdings" pitchFamily="2" charset="2"/>
              <a:buNone/>
            </a:pPr>
            <a:endParaRPr lang="ru-RU" sz="2400" b="1" i="1" dirty="0" smtClean="0">
              <a:latin typeface="Rockwell Extra Bold" pitchFamily="18" charset="0"/>
            </a:endParaRPr>
          </a:p>
        </p:txBody>
      </p:sp>
      <p:pic>
        <p:nvPicPr>
          <p:cNvPr id="15364" name="Picture 7" descr="гимн1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23850" y="2060575"/>
            <a:ext cx="3525838" cy="4537075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175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75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75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75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75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75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75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75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75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75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75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75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75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75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75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75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75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75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75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5" descr="гимн2"/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58888" y="188913"/>
            <a:ext cx="7561262" cy="6408737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b="1" i="1" dirty="0" smtClean="0">
                <a:latin typeface="Rockwell Extra Bold" pitchFamily="18" charset="0"/>
              </a:rPr>
              <a:t>СИМВОЛЫ РОССИИ</a:t>
            </a:r>
          </a:p>
        </p:txBody>
      </p:sp>
      <p:pic>
        <p:nvPicPr>
          <p:cNvPr id="17411" name="Picture 24" descr="символы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9750" y="2017713"/>
            <a:ext cx="3987800" cy="4435475"/>
          </a:xfrm>
          <a:noFill/>
        </p:spPr>
      </p:pic>
      <p:pic>
        <p:nvPicPr>
          <p:cNvPr id="17412" name="Picture 25" descr="кремль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643438" y="1989138"/>
            <a:ext cx="4176712" cy="4535487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Rectangle 7"/>
          <p:cNvSpPr>
            <a:spLocks noGrp="1" noChangeArrowheads="1"/>
          </p:cNvSpPr>
          <p:nvPr>
            <p:ph type="title"/>
          </p:nvPr>
        </p:nvSpPr>
        <p:spPr>
          <a:xfrm>
            <a:off x="1403350" y="0"/>
            <a:ext cx="7740650" cy="2060575"/>
          </a:xfrm>
        </p:spPr>
        <p:txBody>
          <a:bodyPr/>
          <a:lstStyle/>
          <a:p>
            <a:pPr algn="ctr" eaLnBrk="1" hangingPunct="1"/>
            <a:r>
              <a:rPr lang="ru-RU" sz="3200" b="1" i="1" dirty="0" smtClean="0">
                <a:latin typeface="Times New Roman" pitchFamily="18" charset="0"/>
              </a:rPr>
              <a:t>Как у каждого 	государства, </a:t>
            </a:r>
            <a:br>
              <a:rPr lang="ru-RU" sz="3200" b="1" i="1" dirty="0" smtClean="0">
                <a:latin typeface="Times New Roman" pitchFamily="18" charset="0"/>
              </a:rPr>
            </a:br>
            <a:r>
              <a:rPr lang="ru-RU" sz="3200" b="1" i="1" dirty="0" smtClean="0">
                <a:latin typeface="Times New Roman" pitchFamily="18" charset="0"/>
              </a:rPr>
              <a:t>у России есть свои государственные символы:</a:t>
            </a:r>
            <a:br>
              <a:rPr lang="ru-RU" sz="3200" b="1" i="1" dirty="0" smtClean="0">
                <a:latin typeface="Times New Roman" pitchFamily="18" charset="0"/>
              </a:rPr>
            </a:br>
            <a:endParaRPr lang="ru-RU" sz="3200" b="1" i="1" dirty="0" smtClean="0">
              <a:latin typeface="Times New Roman" pitchFamily="18" charset="0"/>
            </a:endParaRPr>
          </a:p>
        </p:txBody>
      </p:sp>
      <p:sp>
        <p:nvSpPr>
          <p:cNvPr id="1036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700213"/>
            <a:ext cx="4397375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ru-RU" sz="2800" smtClean="0"/>
          </a:p>
        </p:txBody>
      </p:sp>
      <p:graphicFrame>
        <p:nvGraphicFramePr>
          <p:cNvPr id="2" name="Схема 1"/>
          <p:cNvGraphicFramePr/>
          <p:nvPr/>
        </p:nvGraphicFramePr>
        <p:xfrm>
          <a:off x="969963" y="1989138"/>
          <a:ext cx="7704137" cy="4567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5" grpId="0"/>
      <p:bldGraphic spid="2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/>
          </p:nvPr>
        </p:nvSpPr>
        <p:spPr>
          <a:xfrm>
            <a:off x="1042988" y="188913"/>
            <a:ext cx="6769100" cy="2160587"/>
          </a:xfrm>
        </p:spPr>
        <p:txBody>
          <a:bodyPr/>
          <a:lstStyle/>
          <a:p>
            <a:pPr algn="ctr" eaLnBrk="1" hangingPunct="1"/>
            <a:r>
              <a:rPr lang="ru-RU" sz="3200" b="1" i="1" dirty="0" smtClean="0">
                <a:latin typeface="Castellar" pitchFamily="18" charset="0"/>
              </a:rPr>
              <a:t/>
            </a:r>
            <a:br>
              <a:rPr lang="ru-RU" sz="3200" b="1" i="1" dirty="0" smtClean="0">
                <a:latin typeface="Castellar" pitchFamily="18" charset="0"/>
              </a:rPr>
            </a:br>
            <a:r>
              <a:rPr lang="ru-RU" sz="3200" b="1" i="1" dirty="0" smtClean="0">
                <a:latin typeface="Castellar" pitchFamily="18" charset="0"/>
              </a:rPr>
              <a:t/>
            </a:r>
            <a:br>
              <a:rPr lang="ru-RU" sz="3200" b="1" i="1" dirty="0" smtClean="0">
                <a:latin typeface="Castellar" pitchFamily="18" charset="0"/>
              </a:rPr>
            </a:br>
            <a:r>
              <a:rPr lang="ru-RU" sz="3200" b="1" i="1" dirty="0" smtClean="0">
                <a:latin typeface="Castellar" pitchFamily="18" charset="0"/>
              </a:rPr>
              <a:t/>
            </a:r>
            <a:br>
              <a:rPr lang="ru-RU" sz="3200" b="1" i="1" dirty="0" smtClean="0">
                <a:latin typeface="Castellar" pitchFamily="18" charset="0"/>
              </a:rPr>
            </a:br>
            <a:r>
              <a:rPr lang="ru-RU" sz="3600" b="1" i="1" dirty="0" smtClean="0">
                <a:latin typeface="Castellar" pitchFamily="18" charset="0"/>
              </a:rPr>
              <a:t>Гербы появились очень давно,</a:t>
            </a:r>
            <a:br>
              <a:rPr lang="ru-RU" sz="3600" b="1" i="1" dirty="0" smtClean="0">
                <a:latin typeface="Castellar" pitchFamily="18" charset="0"/>
              </a:rPr>
            </a:br>
            <a:r>
              <a:rPr lang="ru-RU" sz="3600" b="1" i="1" dirty="0" smtClean="0">
                <a:latin typeface="Castellar" pitchFamily="18" charset="0"/>
              </a:rPr>
              <a:t>около 4 тысяч лет назад.</a:t>
            </a:r>
            <a:br>
              <a:rPr lang="ru-RU" sz="3600" b="1" i="1" dirty="0" smtClean="0">
                <a:latin typeface="Castellar" pitchFamily="18" charset="0"/>
              </a:rPr>
            </a:br>
            <a:endParaRPr lang="ru-RU" sz="3600" b="1" i="1" dirty="0" smtClean="0">
              <a:latin typeface="Castellar" pitchFamily="18" charset="0"/>
            </a:endParaRPr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916113"/>
            <a:ext cx="7772400" cy="4681537"/>
          </a:xfrm>
        </p:spPr>
        <p:txBody>
          <a:bodyPr/>
          <a:lstStyle/>
          <a:p>
            <a:pPr algn="ctr">
              <a:buNone/>
            </a:pPr>
            <a:r>
              <a:rPr lang="ru-RU" sz="3600" b="1" i="1" dirty="0">
                <a:latin typeface="Castellar" pitchFamily="18" charset="0"/>
              </a:rPr>
              <a:t>Слово </a:t>
            </a:r>
            <a:r>
              <a:rPr lang="ru-RU" sz="3600" b="1" i="1" dirty="0">
                <a:solidFill>
                  <a:srgbClr val="FF0000"/>
                </a:solidFill>
                <a:latin typeface="Castellar" pitchFamily="18" charset="0"/>
              </a:rPr>
              <a:t>« ГЕРБ »</a:t>
            </a:r>
            <a:r>
              <a:rPr lang="ru-RU" sz="3600" b="1" i="1" dirty="0">
                <a:latin typeface="Castellar" pitchFamily="18" charset="0"/>
              </a:rPr>
              <a:t> немецкое  </a:t>
            </a:r>
            <a:r>
              <a:rPr lang="ru-RU" sz="3600" b="1" i="1" dirty="0">
                <a:solidFill>
                  <a:srgbClr val="FF0000"/>
                </a:solidFill>
                <a:latin typeface="Castellar" pitchFamily="18" charset="0"/>
              </a:rPr>
              <a:t>ЭРБЕ </a:t>
            </a:r>
            <a:r>
              <a:rPr lang="ru-RU" sz="3600" b="1" i="1" dirty="0">
                <a:latin typeface="Castellar" pitchFamily="18" charset="0"/>
              </a:rPr>
              <a:t>и </a:t>
            </a:r>
            <a:br>
              <a:rPr lang="ru-RU" sz="3600" b="1" i="1" dirty="0">
                <a:latin typeface="Castellar" pitchFamily="18" charset="0"/>
              </a:rPr>
            </a:br>
            <a:r>
              <a:rPr lang="ru-RU" sz="3600" b="1" i="1" dirty="0" smtClean="0">
                <a:solidFill>
                  <a:schemeClr val="folHlink"/>
                </a:solidFill>
                <a:latin typeface="Arial Unicode MS" pitchFamily="34" charset="-128"/>
              </a:rPr>
              <a:t>обозначает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4800" b="1" i="1" dirty="0" smtClean="0">
                <a:solidFill>
                  <a:srgbClr val="D60093"/>
                </a:solidFill>
                <a:latin typeface="Castellar" pitchFamily="18" charset="0"/>
              </a:rPr>
              <a:t>НАСЛЕДСТВО.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4800" b="1" i="1" dirty="0" smtClean="0">
                <a:latin typeface="Castellar" pitchFamily="18" charset="0"/>
              </a:rPr>
              <a:t>Герб показывает исторические традиции страны.</a:t>
            </a:r>
          </a:p>
        </p:txBody>
      </p:sp>
      <p:sp>
        <p:nvSpPr>
          <p:cNvPr id="5124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9074150" y="5784850"/>
            <a:ext cx="69850" cy="1073150"/>
          </a:xfrm>
        </p:spPr>
        <p:txBody>
          <a:bodyPr/>
          <a:lstStyle/>
          <a:p>
            <a:pPr eaLnBrk="1" hangingPunct="1"/>
            <a:endParaRPr lang="ru-RU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4000" b="1" i="1" dirty="0" smtClean="0">
                <a:latin typeface="Rockwell Extra Bold" pitchFamily="18" charset="0"/>
              </a:rPr>
              <a:t>ГЕРБ </a:t>
            </a:r>
            <a:br>
              <a:rPr lang="ru-RU" sz="4000" b="1" i="1" dirty="0" smtClean="0">
                <a:latin typeface="Rockwell Extra Bold" pitchFamily="18" charset="0"/>
              </a:rPr>
            </a:br>
            <a:r>
              <a:rPr lang="ru-RU" sz="4000" b="1" i="1" dirty="0" smtClean="0">
                <a:latin typeface="Rockwell Extra Bold" pitchFamily="18" charset="0"/>
              </a:rPr>
              <a:t>РОССИЙСКОЙ ФЕДЕРАЦИИ</a:t>
            </a:r>
          </a:p>
        </p:txBody>
      </p:sp>
      <p:pic>
        <p:nvPicPr>
          <p:cNvPr id="6147" name="Picture 7" descr="герб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23850" y="2133600"/>
            <a:ext cx="3527425" cy="4248150"/>
          </a:xfrm>
          <a:noFill/>
        </p:spPr>
      </p:pic>
      <p:sp>
        <p:nvSpPr>
          <p:cNvPr id="6148" name="Rectangle 8"/>
          <p:cNvSpPr>
            <a:spLocks noGrp="1" noChangeArrowheads="1"/>
          </p:cNvSpPr>
          <p:nvPr>
            <p:ph type="body" sz="half" idx="2"/>
          </p:nvPr>
        </p:nvSpPr>
        <p:spPr>
          <a:xfrm>
            <a:off x="3924300" y="1844675"/>
            <a:ext cx="4959350" cy="501332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i="1" dirty="0" smtClean="0">
                <a:latin typeface="Castellar" pitchFamily="18" charset="0"/>
              </a:rPr>
              <a:t>	</a:t>
            </a:r>
            <a:r>
              <a:rPr lang="ru-RU" b="1" i="1" dirty="0" smtClean="0">
                <a:latin typeface="Castellar" pitchFamily="18" charset="0"/>
              </a:rPr>
              <a:t>На гербе изображён двуглавый орёл с распростёртыми крыльями, с тремя коронами. Это обозначает единство царств: Казанского, Астраханского и Сибирского. </a:t>
            </a:r>
          </a:p>
          <a:p>
            <a:pPr eaLnBrk="1" hangingPunct="1">
              <a:buFont typeface="Wingdings" pitchFamily="2" charset="2"/>
              <a:buNone/>
            </a:pPr>
            <a:endParaRPr lang="ru-RU" b="1" i="1" dirty="0" smtClean="0">
              <a:latin typeface="Castellar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125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/>
          </p:nvPr>
        </p:nvSpPr>
        <p:spPr>
          <a:xfrm flipH="1">
            <a:off x="1187450" y="188913"/>
            <a:ext cx="7489825" cy="2016125"/>
          </a:xfrm>
        </p:spPr>
        <p:txBody>
          <a:bodyPr/>
          <a:lstStyle/>
          <a:p>
            <a:pPr algn="ctr" eaLnBrk="1" hangingPunct="1"/>
            <a:r>
              <a:rPr lang="ru-RU" sz="4000" b="1" i="1" dirty="0" smtClean="0">
                <a:latin typeface="Castellar" pitchFamily="18" charset="0"/>
              </a:rPr>
              <a:t>Изображены на гербе символы власти:</a:t>
            </a:r>
            <a:br>
              <a:rPr lang="ru-RU" sz="4000" b="1" i="1" dirty="0" smtClean="0">
                <a:latin typeface="Castellar" pitchFamily="18" charset="0"/>
              </a:rPr>
            </a:br>
            <a:endParaRPr lang="ru-RU" sz="4000" b="1" i="1" dirty="0" smtClean="0">
              <a:latin typeface="Castellar" pitchFamily="18" charset="0"/>
            </a:endParaRPr>
          </a:p>
        </p:txBody>
      </p:sp>
      <p:sp>
        <p:nvSpPr>
          <p:cNvPr id="717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539750" y="2205038"/>
            <a:ext cx="4386263" cy="38163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ru-RU" sz="3600" b="1" i="1" dirty="0" smtClean="0">
              <a:latin typeface="Castellar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ru-RU" sz="3600" b="1" i="1" dirty="0" smtClean="0">
                <a:latin typeface="Castellar" pitchFamily="18" charset="0"/>
              </a:rPr>
              <a:t>Скипетр.</a:t>
            </a:r>
          </a:p>
          <a:p>
            <a:pPr eaLnBrk="1" hangingPunct="1">
              <a:lnSpc>
                <a:spcPct val="90000"/>
              </a:lnSpc>
            </a:pPr>
            <a:r>
              <a:rPr lang="ru-RU" sz="3600" b="1" i="1" dirty="0" smtClean="0">
                <a:latin typeface="Castellar" pitchFamily="18" charset="0"/>
              </a:rPr>
              <a:t>Держава.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3600" b="1" i="1" dirty="0" smtClean="0">
              <a:latin typeface="Castellar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b="1" i="1" dirty="0" smtClean="0">
                <a:latin typeface="Castellar" pitchFamily="18" charset="0"/>
              </a:rPr>
              <a:t>А на груди орла –</a:t>
            </a:r>
            <a:r>
              <a:rPr lang="ru-RU" sz="3600" b="1" i="1" dirty="0" smtClean="0">
                <a:solidFill>
                  <a:srgbClr val="CC0000"/>
                </a:solidFill>
                <a:latin typeface="Rockwell Extra Bold" pitchFamily="18" charset="0"/>
              </a:rPr>
              <a:t>ГЕРБ МОСКВЫ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3600" b="1" i="1" dirty="0" smtClean="0">
              <a:solidFill>
                <a:srgbClr val="CC0000"/>
              </a:solidFill>
              <a:latin typeface="Castellar" pitchFamily="18" charset="0"/>
            </a:endParaRPr>
          </a:p>
        </p:txBody>
      </p:sp>
      <p:pic>
        <p:nvPicPr>
          <p:cNvPr id="7172" name="Picture 7" descr="флаг и герб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145088" y="1916113"/>
            <a:ext cx="3810000" cy="4392612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1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b="1" i="1" dirty="0" smtClean="0">
                <a:solidFill>
                  <a:srgbClr val="CC0000"/>
                </a:solidFill>
              </a:rPr>
              <a:t>Государственный флаг-</a:t>
            </a:r>
            <a:r>
              <a:rPr lang="ru-RU" dirty="0" smtClean="0"/>
              <a:t> </a:t>
            </a:r>
            <a:r>
              <a:rPr lang="ru-RU" b="1" i="1" dirty="0" smtClean="0">
                <a:solidFill>
                  <a:schemeClr val="tx1"/>
                </a:solidFill>
                <a:latin typeface="Castellar" pitchFamily="18" charset="0"/>
              </a:rPr>
              <a:t>важный символ страны.</a:t>
            </a:r>
          </a:p>
        </p:txBody>
      </p:sp>
      <p:sp>
        <p:nvSpPr>
          <p:cNvPr id="819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755650" y="1916113"/>
            <a:ext cx="80645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800" dirty="0" smtClean="0"/>
              <a:t>	</a:t>
            </a:r>
            <a:r>
              <a:rPr lang="ru-RU" sz="2800" b="1" i="1" dirty="0" smtClean="0">
                <a:latin typeface="Castellar" pitchFamily="18" charset="0"/>
              </a:rPr>
              <a:t>Он подлежит защите как внутри страны, так за её пределами.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800" b="1" i="1" dirty="0" smtClean="0">
              <a:latin typeface="Castellar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 i="1" dirty="0" smtClean="0">
                <a:latin typeface="Castellar" pitchFamily="18" charset="0"/>
              </a:rPr>
              <a:t>Его оскорбление рассматривается как оскорбление чести народа и государства.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800" b="1" i="1" dirty="0" smtClean="0">
              <a:latin typeface="Castellar" pitchFamily="18" charset="0"/>
            </a:endParaRP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6000" b="1" i="1" dirty="0" smtClean="0">
                <a:solidFill>
                  <a:srgbClr val="FF0000"/>
                </a:solidFill>
                <a:latin typeface="Castellar" pitchFamily="18" charset="0"/>
              </a:rPr>
              <a:t>ФЛАГ-</a:t>
            </a:r>
            <a:r>
              <a:rPr lang="ru-RU" sz="6000" b="1" i="1" dirty="0" smtClean="0">
                <a:latin typeface="Castellar" pitchFamily="18" charset="0"/>
              </a:rPr>
              <a:t> это СВЯТЫНЯ.</a:t>
            </a:r>
          </a:p>
        </p:txBody>
      </p:sp>
      <p:sp>
        <p:nvSpPr>
          <p:cNvPr id="8196" name="Rectangle 6"/>
          <p:cNvSpPr>
            <a:spLocks noGrp="1" noChangeArrowheads="1"/>
          </p:cNvSpPr>
          <p:nvPr>
            <p:ph sz="half" idx="2"/>
          </p:nvPr>
        </p:nvSpPr>
        <p:spPr>
          <a:xfrm flipV="1">
            <a:off x="1371600" y="6742113"/>
            <a:ext cx="7772400" cy="115887"/>
          </a:xfrm>
        </p:spPr>
        <p:txBody>
          <a:bodyPr/>
          <a:lstStyle/>
          <a:p>
            <a:pPr eaLnBrk="1" hangingPunct="1"/>
            <a:endParaRPr lang="ru-RU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4000" b="1" i="1" dirty="0" smtClean="0">
                <a:latin typeface="Rockwell Extra Bold" pitchFamily="18" charset="0"/>
              </a:rPr>
              <a:t>ФЛАГ </a:t>
            </a:r>
            <a:br>
              <a:rPr lang="ru-RU" sz="4000" b="1" i="1" dirty="0" smtClean="0">
                <a:latin typeface="Rockwell Extra Bold" pitchFamily="18" charset="0"/>
              </a:rPr>
            </a:br>
            <a:r>
              <a:rPr lang="ru-RU" sz="4000" b="1" i="1" dirty="0" smtClean="0">
                <a:latin typeface="Rockwell Extra Bold" pitchFamily="18" charset="0"/>
              </a:rPr>
              <a:t>РОССИЙСКОЙ ФЕДЕРАЦИИ</a:t>
            </a:r>
          </a:p>
        </p:txBody>
      </p:sp>
      <p:sp>
        <p:nvSpPr>
          <p:cNvPr id="9219" name="Rectangle 7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endParaRPr lang="ru-RU" sz="2800" smtClean="0"/>
          </a:p>
        </p:txBody>
      </p:sp>
      <p:sp>
        <p:nvSpPr>
          <p:cNvPr id="9220" name="Rectangle 8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b="1" i="1" dirty="0" smtClean="0">
                <a:latin typeface="Castellar" pitchFamily="18" charset="0"/>
              </a:rPr>
              <a:t>На нашем флаге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b="1" i="1" dirty="0" smtClean="0">
                <a:latin typeface="Castellar" pitchFamily="18" charset="0"/>
              </a:rPr>
              <a:t> три цвета:</a:t>
            </a:r>
          </a:p>
          <a:p>
            <a:pPr eaLnBrk="1" hangingPunct="1"/>
            <a:r>
              <a:rPr lang="ru-RU" sz="2800" b="1" i="1" dirty="0" smtClean="0">
                <a:solidFill>
                  <a:srgbClr val="FFFF66"/>
                </a:solidFill>
                <a:latin typeface="Castellar" pitchFamily="18" charset="0"/>
              </a:rPr>
              <a:t>Белый.</a:t>
            </a:r>
          </a:p>
          <a:p>
            <a:pPr eaLnBrk="1" hangingPunct="1"/>
            <a:r>
              <a:rPr lang="ru-RU" sz="2800" b="1" i="1" dirty="0" smtClean="0">
                <a:solidFill>
                  <a:schemeClr val="tx2"/>
                </a:solidFill>
                <a:latin typeface="Castellar" pitchFamily="18" charset="0"/>
              </a:rPr>
              <a:t>Синий.</a:t>
            </a:r>
          </a:p>
          <a:p>
            <a:pPr eaLnBrk="1" hangingPunct="1"/>
            <a:r>
              <a:rPr lang="ru-RU" sz="2800" b="1" i="1" dirty="0" smtClean="0">
                <a:solidFill>
                  <a:srgbClr val="FF0000"/>
                </a:solidFill>
                <a:latin typeface="Castellar" pitchFamily="18" charset="0"/>
              </a:rPr>
              <a:t>Красный.</a:t>
            </a:r>
          </a:p>
          <a:p>
            <a:pPr eaLnBrk="1" hangingPunct="1">
              <a:buFont typeface="Wingdings" pitchFamily="2" charset="2"/>
              <a:buNone/>
            </a:pPr>
            <a:endParaRPr lang="ru-RU" sz="2800" b="1" i="1" dirty="0" smtClean="0">
              <a:solidFill>
                <a:srgbClr val="FF0000"/>
              </a:solidFill>
              <a:latin typeface="Castellar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sz="2800" b="1" i="1" dirty="0" smtClean="0">
                <a:latin typeface="Castellar" pitchFamily="18" charset="0"/>
              </a:rPr>
              <a:t>Флаг - </a:t>
            </a:r>
            <a:r>
              <a:rPr lang="ru-RU" sz="2800" b="1" i="1" dirty="0" err="1" smtClean="0">
                <a:latin typeface="Castellar" pitchFamily="18" charset="0"/>
              </a:rPr>
              <a:t>триколор</a:t>
            </a:r>
            <a:r>
              <a:rPr lang="ru-RU" sz="2800" b="1" i="1" dirty="0" smtClean="0">
                <a:latin typeface="Castellar" pitchFamily="18" charset="0"/>
              </a:rPr>
              <a:t>.</a:t>
            </a:r>
          </a:p>
        </p:txBody>
      </p:sp>
      <p:pic>
        <p:nvPicPr>
          <p:cNvPr id="9221" name="Picture 4" descr="флаг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2205038"/>
            <a:ext cx="4681538" cy="331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1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9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20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b="1" i="1" dirty="0" smtClean="0">
                <a:solidFill>
                  <a:srgbClr val="D60093"/>
                </a:solidFill>
                <a:latin typeface="Castellar" pitchFamily="18" charset="0"/>
              </a:rPr>
              <a:t>История происхождения </a:t>
            </a:r>
            <a:r>
              <a:rPr lang="ru-RU" b="1" i="1" dirty="0" err="1" smtClean="0">
                <a:solidFill>
                  <a:srgbClr val="D60093"/>
                </a:solidFill>
                <a:latin typeface="Castellar" pitchFamily="18" charset="0"/>
              </a:rPr>
              <a:t>триколора</a:t>
            </a:r>
            <a:endParaRPr lang="ru-RU" b="1" i="1" dirty="0" smtClean="0">
              <a:solidFill>
                <a:srgbClr val="D60093"/>
              </a:solidFill>
              <a:latin typeface="Castellar" pitchFamily="18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989138"/>
            <a:ext cx="8775700" cy="48688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2800" b="1" i="1" dirty="0" smtClean="0">
                <a:latin typeface="Castellar" pitchFamily="18" charset="0"/>
              </a:rPr>
              <a:t>У историков существует несколько версий происхождения цветов в Государственном флаге.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800" b="1" i="1" dirty="0" smtClean="0">
                <a:latin typeface="Castellar" pitchFamily="18" charset="0"/>
              </a:rPr>
              <a:t>Первая версия относится к временам правления Петра </a:t>
            </a:r>
            <a:r>
              <a:rPr lang="en-US" sz="2800" b="1" i="1" dirty="0" smtClean="0">
                <a:latin typeface="Castellar" pitchFamily="18" charset="0"/>
              </a:rPr>
              <a:t>I</a:t>
            </a:r>
            <a:r>
              <a:rPr lang="ru-RU" sz="2800" b="1" i="1" dirty="0" smtClean="0">
                <a:latin typeface="Castellar" pitchFamily="18" charset="0"/>
              </a:rPr>
              <a:t>, который взял эти цвета у герба Москвы:</a:t>
            </a:r>
          </a:p>
          <a:p>
            <a:pPr eaLnBrk="1" hangingPunct="1"/>
            <a:r>
              <a:rPr lang="ru-RU" sz="2800" b="1" i="1" dirty="0" smtClean="0">
                <a:solidFill>
                  <a:srgbClr val="FFFF66"/>
                </a:solidFill>
                <a:latin typeface="Castellar" pitchFamily="18" charset="0"/>
              </a:rPr>
              <a:t>Белый</a:t>
            </a:r>
            <a:r>
              <a:rPr lang="ru-RU" sz="2800" b="1" i="1" dirty="0" smtClean="0">
                <a:latin typeface="Castellar" pitchFamily="18" charset="0"/>
              </a:rPr>
              <a:t> - это белый</a:t>
            </a:r>
            <a:r>
              <a:rPr lang="ru-RU" sz="2800" b="1" i="1" dirty="0" smtClean="0">
                <a:solidFill>
                  <a:srgbClr val="FFFF99"/>
                </a:solidFill>
                <a:latin typeface="Castellar" pitchFamily="18" charset="0"/>
              </a:rPr>
              <a:t> </a:t>
            </a:r>
            <a:r>
              <a:rPr lang="ru-RU" sz="2800" b="1" i="1" dirty="0" smtClean="0">
                <a:latin typeface="Castellar" pitchFamily="18" charset="0"/>
              </a:rPr>
              <a:t>конь.</a:t>
            </a:r>
          </a:p>
          <a:p>
            <a:pPr eaLnBrk="1" hangingPunct="1"/>
            <a:r>
              <a:rPr lang="ru-RU" sz="2800" b="1" i="1" dirty="0" smtClean="0">
                <a:solidFill>
                  <a:srgbClr val="000099"/>
                </a:solidFill>
                <a:latin typeface="Castellar" pitchFamily="18" charset="0"/>
              </a:rPr>
              <a:t>Синий</a:t>
            </a:r>
            <a:r>
              <a:rPr lang="ru-RU" sz="2800" b="1" i="1" dirty="0" smtClean="0">
                <a:latin typeface="Castellar" pitchFamily="18" charset="0"/>
              </a:rPr>
              <a:t> – это синий плащ на Георгии Победоносце.</a:t>
            </a:r>
          </a:p>
          <a:p>
            <a:pPr eaLnBrk="1" hangingPunct="1"/>
            <a:r>
              <a:rPr lang="ru-RU" sz="2800" b="1" i="1" dirty="0" smtClean="0">
                <a:solidFill>
                  <a:srgbClr val="FF0000"/>
                </a:solidFill>
                <a:latin typeface="Castellar" pitchFamily="18" charset="0"/>
              </a:rPr>
              <a:t>Красный</a:t>
            </a:r>
            <a:r>
              <a:rPr lang="ru-RU" sz="2800" b="1" i="1" dirty="0" smtClean="0">
                <a:latin typeface="Castellar" pitchFamily="18" charset="0"/>
              </a:rPr>
              <a:t> – это красный щит герба.</a:t>
            </a:r>
          </a:p>
          <a:p>
            <a:pPr eaLnBrk="1" hangingPunct="1"/>
            <a:endParaRPr lang="ru-RU" sz="2800" b="1" i="1" dirty="0" smtClean="0">
              <a:latin typeface="Castellar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9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1485900"/>
          </a:xfrm>
        </p:spPr>
        <p:txBody>
          <a:bodyPr/>
          <a:lstStyle/>
          <a:p>
            <a:pPr algn="ctr" eaLnBrk="1" hangingPunct="1"/>
            <a:r>
              <a:rPr lang="ru-RU" sz="3200" b="1" i="1" dirty="0" smtClean="0">
                <a:solidFill>
                  <a:schemeClr val="tx1"/>
                </a:solidFill>
                <a:latin typeface="Castellar" pitchFamily="18" charset="0"/>
              </a:rPr>
              <a:t>Вторая точка зрения утверждает, что появление </a:t>
            </a:r>
            <a:r>
              <a:rPr lang="ru-RU" sz="3200" b="1" i="1" dirty="0" err="1" smtClean="0">
                <a:solidFill>
                  <a:schemeClr val="tx1"/>
                </a:solidFill>
                <a:latin typeface="Castellar" pitchFamily="18" charset="0"/>
              </a:rPr>
              <a:t>триколора</a:t>
            </a:r>
            <a:r>
              <a:rPr lang="ru-RU" sz="3200" b="1" i="1" dirty="0" smtClean="0">
                <a:solidFill>
                  <a:schemeClr val="tx1"/>
                </a:solidFill>
                <a:latin typeface="Castellar" pitchFamily="18" charset="0"/>
              </a:rPr>
              <a:t> имеет историческое значение.</a:t>
            </a:r>
          </a:p>
        </p:txBody>
      </p:sp>
      <p:sp>
        <p:nvSpPr>
          <p:cNvPr id="11267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179388" y="1989138"/>
            <a:ext cx="8775700" cy="48688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b="1" i="1" dirty="0" smtClean="0">
                <a:latin typeface="Castellar" pitchFamily="18" charset="0"/>
              </a:rPr>
              <a:t>Чередующиеся белая, синяя и красная полосы появились во времена правления отца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b="1" i="1" dirty="0">
                <a:latin typeface="Castellar" pitchFamily="18" charset="0"/>
              </a:rPr>
              <a:t> </a:t>
            </a:r>
            <a:r>
              <a:rPr lang="ru-RU" b="1" i="1" dirty="0" smtClean="0">
                <a:latin typeface="Castellar" pitchFamily="18" charset="0"/>
              </a:rPr>
              <a:t>   Петра</a:t>
            </a:r>
            <a:r>
              <a:rPr lang="en-US" b="1" i="1" dirty="0" smtClean="0">
                <a:latin typeface="Castellar" pitchFamily="18" charset="0"/>
              </a:rPr>
              <a:t> I</a:t>
            </a:r>
            <a:r>
              <a:rPr lang="ru-RU" b="1" i="1" dirty="0" smtClean="0">
                <a:latin typeface="Castellar" pitchFamily="18" charset="0"/>
              </a:rPr>
              <a:t> – царя Алексея Михайловича.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b="1" i="1" dirty="0" smtClean="0">
                <a:latin typeface="Castellar" pitchFamily="18" charset="0"/>
              </a:rPr>
              <a:t>В те времена Россия была многонациональным государством, и основными народами считались:</a:t>
            </a:r>
          </a:p>
          <a:p>
            <a:pPr eaLnBrk="1" hangingPunct="1"/>
            <a:r>
              <a:rPr lang="ru-RU" b="1" i="1" dirty="0" smtClean="0">
                <a:latin typeface="Castellar" pitchFamily="18" charset="0"/>
              </a:rPr>
              <a:t>Белорусы ( </a:t>
            </a:r>
            <a:r>
              <a:rPr lang="ru-RU" b="1" i="1" dirty="0" smtClean="0">
                <a:solidFill>
                  <a:srgbClr val="FFCC66"/>
                </a:solidFill>
                <a:latin typeface="Castellar" pitchFamily="18" charset="0"/>
              </a:rPr>
              <a:t>белый цвет</a:t>
            </a:r>
            <a:r>
              <a:rPr lang="ru-RU" b="1" i="1" dirty="0" smtClean="0">
                <a:latin typeface="Castellar" pitchFamily="18" charset="0"/>
              </a:rPr>
              <a:t> ).</a:t>
            </a:r>
          </a:p>
          <a:p>
            <a:pPr eaLnBrk="1" hangingPunct="1"/>
            <a:r>
              <a:rPr lang="ru-RU" b="1" i="1" dirty="0" smtClean="0">
                <a:latin typeface="Castellar" pitchFamily="18" charset="0"/>
              </a:rPr>
              <a:t>Украинцы ( </a:t>
            </a:r>
            <a:r>
              <a:rPr lang="ru-RU" b="1" i="1" dirty="0" smtClean="0">
                <a:solidFill>
                  <a:srgbClr val="000099"/>
                </a:solidFill>
                <a:latin typeface="Castellar" pitchFamily="18" charset="0"/>
              </a:rPr>
              <a:t>синий цвет</a:t>
            </a:r>
            <a:r>
              <a:rPr lang="ru-RU" b="1" i="1" dirty="0" smtClean="0">
                <a:latin typeface="Castellar" pitchFamily="18" charset="0"/>
              </a:rPr>
              <a:t> ).</a:t>
            </a:r>
          </a:p>
          <a:p>
            <a:pPr eaLnBrk="1" hangingPunct="1"/>
            <a:r>
              <a:rPr lang="ru-RU" b="1" i="1" dirty="0" smtClean="0">
                <a:latin typeface="Castellar" pitchFamily="18" charset="0"/>
              </a:rPr>
              <a:t>Русские ( </a:t>
            </a:r>
            <a:r>
              <a:rPr lang="ru-RU" b="1" i="1" dirty="0" smtClean="0">
                <a:solidFill>
                  <a:srgbClr val="CC0000"/>
                </a:solidFill>
                <a:latin typeface="Castellar" pitchFamily="18" charset="0"/>
              </a:rPr>
              <a:t>красный цвет</a:t>
            </a:r>
            <a:r>
              <a:rPr lang="ru-RU" b="1" i="1" dirty="0" smtClean="0">
                <a:latin typeface="Castellar" pitchFamily="18" charset="0"/>
              </a:rPr>
              <a:t> 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75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75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75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75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75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75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75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75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75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75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75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75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75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75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75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75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75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75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 build="p"/>
    </p:bldLst>
  </p:timing>
</p:sld>
</file>

<file path=ppt/theme/theme1.xml><?xml version="1.0" encoding="utf-8"?>
<a:theme xmlns:a="http://schemas.openxmlformats.org/drawingml/2006/main" name="simvolika_lukina">
  <a:themeElements>
    <a:clrScheme name="Палитра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Палит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Палитра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simvolika_lukina</Template>
  <TotalTime>51</TotalTime>
  <Words>295</Words>
  <Application>Microsoft Office PowerPoint</Application>
  <PresentationFormat>Экран (4:3)</PresentationFormat>
  <Paragraphs>72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5" baseType="lpstr">
      <vt:lpstr>Arial Unicode MS</vt:lpstr>
      <vt:lpstr>Bodoni MT</vt:lpstr>
      <vt:lpstr>Castellar</vt:lpstr>
      <vt:lpstr>Copperplate Gothic Bold</vt:lpstr>
      <vt:lpstr>Rockwell Extra Bold</vt:lpstr>
      <vt:lpstr>Tahoma</vt:lpstr>
      <vt:lpstr>Times New Roman</vt:lpstr>
      <vt:lpstr>Verdana</vt:lpstr>
      <vt:lpstr>Wingdings</vt:lpstr>
      <vt:lpstr>simvolika_lukina</vt:lpstr>
      <vt:lpstr> ГОСУДАРСТВЕННЫЕ СИМВОЛЫ РОССИЙСКОЙ ФЕДЕРАЦИИ</vt:lpstr>
      <vt:lpstr>Как у каждого  государства,  у России есть свои государственные символы: </vt:lpstr>
      <vt:lpstr>   Гербы появились очень давно, около 4 тысяч лет назад. </vt:lpstr>
      <vt:lpstr>ГЕРБ  РОССИЙСКОЙ ФЕДЕРАЦИИ</vt:lpstr>
      <vt:lpstr>Изображены на гербе символы власти: </vt:lpstr>
      <vt:lpstr>Государственный флаг- важный символ страны.</vt:lpstr>
      <vt:lpstr>ФЛАГ  РОССИЙСКОЙ ФЕДЕРАЦИИ</vt:lpstr>
      <vt:lpstr>История происхождения триколора</vt:lpstr>
      <vt:lpstr>Вторая точка зрения утверждает, что появление триколора имеет историческое значение.</vt:lpstr>
      <vt:lpstr>Презентация PowerPoint</vt:lpstr>
      <vt:lpstr>По – иному объясняют расцветку Российского флага геральдисты</vt:lpstr>
      <vt:lpstr>Нашему флагу более 300 ЛЕТ,  его утвердил царь Пётр I .</vt:lpstr>
      <vt:lpstr>ГОСУДАРСТВЕННЫЙ ГИМН</vt:lpstr>
      <vt:lpstr>Презентация PowerPoint</vt:lpstr>
      <vt:lpstr>СИМВОЛЫ РОССИИ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ГОСУДАРСТВЕННЫЕ СИМВОЛЫ РОССИЙСКОЙ ФЕДЕРАЦИИ</dc:title>
  <dc:creator>Admin</dc:creator>
  <cp:lastModifiedBy>15-n000sr</cp:lastModifiedBy>
  <cp:revision>8</cp:revision>
  <dcterms:created xsi:type="dcterms:W3CDTF">2011-11-27T10:31:28Z</dcterms:created>
  <dcterms:modified xsi:type="dcterms:W3CDTF">2014-05-15T19:19:14Z</dcterms:modified>
</cp:coreProperties>
</file>