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56" r:id="rId2"/>
    <p:sldId id="257" r:id="rId3"/>
    <p:sldId id="258" r:id="rId4"/>
    <p:sldId id="259" r:id="rId5"/>
    <p:sldId id="276" r:id="rId6"/>
    <p:sldId id="260" r:id="rId7"/>
    <p:sldId id="262" r:id="rId8"/>
    <p:sldId id="263" r:id="rId9"/>
    <p:sldId id="280" r:id="rId10"/>
    <p:sldId id="281" r:id="rId11"/>
    <p:sldId id="282" r:id="rId12"/>
    <p:sldId id="264" r:id="rId13"/>
    <p:sldId id="265" r:id="rId14"/>
    <p:sldId id="269" r:id="rId15"/>
    <p:sldId id="279" r:id="rId16"/>
    <p:sldId id="273" r:id="rId17"/>
    <p:sldId id="267" r:id="rId18"/>
    <p:sldId id="268" r:id="rId19"/>
    <p:sldId id="277" r:id="rId20"/>
    <p:sldId id="274" r:id="rId21"/>
    <p:sldId id="275" r:id="rId22"/>
    <p:sldId id="278" r:id="rId23"/>
    <p:sldId id="270" r:id="rId24"/>
    <p:sldId id="271" r:id="rId25"/>
    <p:sldId id="283" r:id="rId26"/>
    <p:sldId id="284" r:id="rId27"/>
    <p:sldId id="285" r:id="rId28"/>
    <p:sldId id="286" r:id="rId29"/>
    <p:sldId id="287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B8E72-B2F1-454E-A431-FDDA96FC6476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1EF5-A756-4D3D-ABF3-D47FEA9DC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B8E72-B2F1-454E-A431-FDDA96FC6476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1EF5-A756-4D3D-ABF3-D47FEA9DC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5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B8E72-B2F1-454E-A431-FDDA96FC6476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1EF5-A756-4D3D-ABF3-D47FEA9DC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72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B8E72-B2F1-454E-A431-FDDA96FC6476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1EF5-A756-4D3D-ABF3-D47FEA9DC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28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B8E72-B2F1-454E-A431-FDDA96FC6476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1EF5-A756-4D3D-ABF3-D47FEA9DC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18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B8E72-B2F1-454E-A431-FDDA96FC6476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1EF5-A756-4D3D-ABF3-D47FEA9DC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5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B8E72-B2F1-454E-A431-FDDA96FC6476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1EF5-A756-4D3D-ABF3-D47FEA9DC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61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B8E72-B2F1-454E-A431-FDDA96FC6476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1EF5-A756-4D3D-ABF3-D47FEA9DC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3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B8E72-B2F1-454E-A431-FDDA96FC6476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1EF5-A756-4D3D-ABF3-D47FEA9DC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6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B8E72-B2F1-454E-A431-FDDA96FC6476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1EF5-A756-4D3D-ABF3-D47FEA9DC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37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B8E72-B2F1-454E-A431-FDDA96FC6476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1EF5-A756-4D3D-ABF3-D47FEA9DC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4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B8E72-B2F1-454E-A431-FDDA96FC6476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91EF5-A756-4D3D-ABF3-D47FEA9DC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1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13669" y="3244334"/>
            <a:ext cx="2436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О КОСМОСЕ</a:t>
            </a:r>
            <a:endParaRPr lang="ru-RU" dirty="0"/>
          </a:p>
        </p:txBody>
      </p:sp>
      <p:pic>
        <p:nvPicPr>
          <p:cNvPr id="4098" name="Picture 2" descr="http://viki.rdf.ru/media/upload/preview/Cosm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64"/>
            <a:ext cx="12192000" cy="68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Музыка из кинофильма  Гостья из будущего  - Полет  ЛЮБИМАЯ МЕЛОДИЯ ДЕТСТВ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2631" y="797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obastronomii.ru/images/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679" y="168346"/>
            <a:ext cx="4776406" cy="327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upload.wikimedia.org/wikipedia/commons/0/0a/Komet_Hyakutake_von_Franz_Haar_%281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48" y="168346"/>
            <a:ext cx="4864840" cy="327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biovit.files.wordpress.com/2011/04/kome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48" y="3679164"/>
            <a:ext cx="4864840" cy="317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lacerta.astro.spbu.ru/sites/default/files/images/Comet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680" y="3679163"/>
            <a:ext cx="4776406" cy="318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872766"/>
            <a:ext cx="10515600" cy="82424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Помимо планет в космосе встречаются кометы…</a:t>
            </a: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2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evengalaxy.ru/images/stories/img/malie_tela/astero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32" y="185779"/>
            <a:ext cx="5731099" cy="341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illuminati-news.com/graphics/asteroid-belt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2" y="185779"/>
            <a:ext cx="5139698" cy="341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1tvnet.ru/images/lena_03/oct/19.10.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2" y="3677958"/>
            <a:ext cx="5139698" cy="307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th04.deviantart.net/fs23/PRE/f/2008/012/0/d/Asteroid_by_GRlMG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32" y="3677958"/>
            <a:ext cx="5731099" cy="307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898523"/>
            <a:ext cx="10515600" cy="669701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Астероиды… 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5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-kopilka.ru/images/7%28103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0" y="5473521"/>
            <a:ext cx="10515600" cy="114622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Звезды… Они кажутся нам издалека светящимися огоньками, потому – что они находятся очень далеко.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7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-kopilka.ru/images/8%2895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0" y="5872766"/>
            <a:ext cx="10515600" cy="81136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На самом деле каждая звезда – это гигантский газовый шар, подобный нашему солнцу, который излучает тепло и свет.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8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-kopilka.ru/images/10%2870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0" y="5756856"/>
            <a:ext cx="10515600" cy="9144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Некоторые звезды складываются в созвездия. Созвездие – это узор из звезд, создающих какую - либо фигуру.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2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969" y="113404"/>
            <a:ext cx="5194242" cy="63221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0" y="5100034"/>
            <a:ext cx="10515600" cy="1571222"/>
          </a:xfrm>
        </p:spPr>
        <p:txBody>
          <a:bodyPr>
            <a:normAutofit fontScale="92500" lnSpcReduction="20000"/>
          </a:bodyPr>
          <a:lstStyle/>
          <a:p>
            <a:pPr algn="just">
              <a:defRPr/>
            </a:pPr>
            <a:r>
              <a:rPr lang="ru-RU" dirty="0">
                <a:solidFill>
                  <a:schemeClr val="tx1"/>
                </a:solidFill>
              </a:rPr>
              <a:t>Еще с давних времен люди стали думать над вопросами: «Что такое космос? Если жизнь на других планетах кроме планеты Земля?»</a:t>
            </a:r>
          </a:p>
          <a:p>
            <a:pPr algn="just">
              <a:defRPr/>
            </a:pPr>
            <a:r>
              <a:rPr lang="ru-RU" dirty="0">
                <a:solidFill>
                  <a:schemeClr val="tx1"/>
                </a:solidFill>
              </a:rPr>
              <a:t>    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ru-RU" dirty="0">
                <a:solidFill>
                  <a:schemeClr val="tx1"/>
                </a:solidFill>
              </a:rPr>
              <a:t>И тогда ученые и конструкторы создали первый космический корабль «Восток». </a:t>
            </a:r>
          </a:p>
          <a:p>
            <a:pPr algn="just">
              <a:defRPr/>
            </a:pPr>
            <a:r>
              <a:rPr lang="ru-RU" dirty="0">
                <a:solidFill>
                  <a:schemeClr val="tx1"/>
                </a:solidFill>
              </a:rPr>
              <a:t>   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Космический корабль – это сложная техническая система. И прежде чем посадить в него человека технику надо проверить.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87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zaberaj.ru/wp-content/uploads/2012/08/%D0%9A%D0%BE%D1%81%D0%BC%D0%BE%D0%BD%D0%B0%D0%B2%D1%82%D1%8B-%D0%91%D0%B5%D0%BB%D0%BA%D0%B0-%D0%B8-%D0%A1%D1%82%D1%80%D0%B5%D0%BB%D0%BA%D0%B0-52-%D0%B3%D0%BE%D0%B4%D0%B0-%D0%BD%D0%B0%D0%B7%D0%B0%D0%B4-%D0%BF%D0%BE%D0%BB%D0%B5%D1%82%D0%B5%D0%BB%D0%B8-%D0%B2-%D0%BA%D0%BE%D1%81%D0%BC%D0%BE%D1%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92" y="1326522"/>
            <a:ext cx="4533900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dn2.img22.ria.ru/images/22124/09/2212409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5" y="1326522"/>
            <a:ext cx="5142233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94535" y="5885644"/>
            <a:ext cx="10652915" cy="837127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Одними из первых кто побывал в космосе и благополучно вернулись на Землю были собаки – Белка и Стрелка…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7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-kopilka.ru/images/11%2859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18" y="0"/>
            <a:ext cx="69030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9788" y="154546"/>
            <a:ext cx="3932237" cy="1674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62687" y="321972"/>
            <a:ext cx="4609338" cy="6207617"/>
          </a:xfrm>
        </p:spPr>
        <p:txBody>
          <a:bodyPr>
            <a:normAutofit fontScale="92500"/>
          </a:bodyPr>
          <a:lstStyle/>
          <a:p>
            <a:pPr algn="just">
              <a:defRPr/>
            </a:pPr>
            <a:r>
              <a:rPr lang="ru-RU" sz="1800" dirty="0"/>
              <a:t> </a:t>
            </a:r>
            <a:r>
              <a:rPr lang="ru-RU" sz="2200" dirty="0"/>
              <a:t>После удачного полета в космос животных, стала открытой дорога человеку к звёздам. Через 8 месяцев на таком же космическом корабле, на котором летали собаки Белка и Стрелка , в космос отправился и человек.</a:t>
            </a:r>
          </a:p>
          <a:p>
            <a:pPr algn="just">
              <a:defRPr/>
            </a:pPr>
            <a:r>
              <a:rPr lang="ru-RU" sz="2200" dirty="0"/>
              <a:t>        12 апреля 1961 года в 6:07 с космодрома Байконур стартовала ракета-носитель </a:t>
            </a:r>
            <a:r>
              <a:rPr lang="ru-RU" sz="2200" dirty="0" smtClean="0"/>
              <a:t>«Восток». </a:t>
            </a:r>
          </a:p>
          <a:p>
            <a:pPr algn="just">
              <a:defRPr/>
            </a:pPr>
            <a:r>
              <a:rPr lang="ru-RU" sz="2200" dirty="0" smtClean="0"/>
              <a:t>Впервые </a:t>
            </a:r>
            <a:r>
              <a:rPr lang="ru-RU" sz="2200" dirty="0"/>
              <a:t>в мире космический корабль с человеком на борту ворвался в просторы </a:t>
            </a:r>
            <a:r>
              <a:rPr lang="en-US" sz="2200" dirty="0"/>
              <a:t>        </a:t>
            </a:r>
            <a:r>
              <a:rPr lang="ru-RU" sz="2200" dirty="0"/>
              <a:t>Вселенной. </a:t>
            </a:r>
            <a:endParaRPr lang="ru-RU" sz="2200" dirty="0" smtClean="0"/>
          </a:p>
          <a:p>
            <a:pPr algn="just">
              <a:defRPr/>
            </a:pPr>
            <a:r>
              <a:rPr lang="ru-RU" sz="2200" dirty="0"/>
              <a:t>Первым человеком покорившим космос, был советский космонавт Юрий Алексеевич Гагарин</a:t>
            </a:r>
            <a:r>
              <a:rPr lang="ru-RU" sz="2200" dirty="0" smtClean="0"/>
              <a:t>.</a:t>
            </a:r>
          </a:p>
          <a:p>
            <a:pPr algn="just">
              <a:defRPr/>
            </a:pPr>
            <a:r>
              <a:rPr lang="ru-RU" sz="2200" dirty="0" smtClean="0"/>
              <a:t>Он </a:t>
            </a:r>
            <a:r>
              <a:rPr lang="ru-RU" sz="2200" dirty="0"/>
              <a:t>был первым человеком, который собственными глазами увидел, что Земля действительно круглая, действительно большей частью покрыта водой и действительно великолепна.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01070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-kopilka.ru/images/12%2855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1220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4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jf5hyeuWnf0/T2XdDGyKo4I/AAAAAAAAGTs/FtT8YdTjkuk/s640/kosmos-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33"/>
            <a:ext cx="12192000" cy="685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45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ped-kopilka.ru/images/1%28142%2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831850" y="6130344"/>
            <a:ext cx="10515600" cy="45076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 необъятных просторах космоса вращается наша Земля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Музыка из кинофильма  Гостья из будущего  - Полет  ЛЮБИМАЯ МЕЛОДИЯ ДЕТСТВ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8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4550" y="3021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34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1703" y="0"/>
            <a:ext cx="5117542" cy="6823389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16742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21972" y="425003"/>
            <a:ext cx="4450053" cy="6040191"/>
          </a:xfrm>
        </p:spPr>
        <p:txBody>
          <a:bodyPr/>
          <a:lstStyle/>
          <a:p>
            <a:pPr algn="ctr"/>
            <a:endParaRPr lang="ru-RU" altLang="ru-RU" sz="3200" dirty="0" smtClean="0"/>
          </a:p>
          <a:p>
            <a:pPr algn="ctr"/>
            <a:endParaRPr lang="ru-RU" altLang="ru-RU" sz="3200" dirty="0"/>
          </a:p>
          <a:p>
            <a:pPr algn="ctr"/>
            <a:r>
              <a:rPr lang="ru-RU" altLang="ru-RU" sz="3200" dirty="0" smtClean="0"/>
              <a:t>Одежда </a:t>
            </a:r>
            <a:r>
              <a:rPr lang="ru-RU" altLang="ru-RU" sz="3200" dirty="0"/>
              <a:t>космонавта - </a:t>
            </a:r>
          </a:p>
          <a:p>
            <a:pPr algn="ctr"/>
            <a:r>
              <a:rPr lang="ru-RU" altLang="ru-RU" sz="3200" dirty="0"/>
              <a:t>     скафандр.  </a:t>
            </a:r>
          </a:p>
          <a:p>
            <a:pPr algn="ctr"/>
            <a:r>
              <a:rPr lang="ru-RU" altLang="ru-RU" sz="3200" dirty="0"/>
              <a:t>     Его космонавты     надевают при запуске и спуске ракеты, когда выходят в открытый космос. </a:t>
            </a:r>
            <a:endParaRPr lang="ru-RU" sz="3200" dirty="0"/>
          </a:p>
          <a:p>
            <a:pPr algn="ctr"/>
            <a:r>
              <a:rPr lang="ru-RU" altLang="ru-RU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27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8.russiasport.ru/sites/default/files/styles/400x/public/35013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6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9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-kopilka.ru/images/13%2845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0" y="5409126"/>
            <a:ext cx="10515600" cy="1107583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Для проведения некоторых исследований нужно, чтобы человек долгое время находился в космосе. Были придуманы космические дома  - орбитальные </a:t>
            </a:r>
            <a:r>
              <a:rPr lang="ru-RU" dirty="0" smtClean="0">
                <a:solidFill>
                  <a:schemeClr val="tx1"/>
                </a:solidFill>
              </a:rPr>
              <a:t>станции.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-kopilka.ru/images/14%2839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0" y="4932608"/>
            <a:ext cx="10515600" cy="1674254"/>
          </a:xfrm>
        </p:spPr>
        <p:txBody>
          <a:bodyPr>
            <a:no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Исследования в космосе: </a:t>
            </a:r>
            <a:r>
              <a:rPr lang="ru-RU" altLang="ru-RU" sz="2100" dirty="0">
                <a:solidFill>
                  <a:schemeClr val="bg1"/>
                </a:solidFill>
              </a:rPr>
              <a:t>Биологические(выращивают растения, проводят различные опыты).</a:t>
            </a:r>
          </a:p>
          <a:p>
            <a:r>
              <a:rPr lang="ru-RU" altLang="ru-RU" sz="2100" dirty="0">
                <a:solidFill>
                  <a:schemeClr val="bg1"/>
                </a:solidFill>
              </a:rPr>
              <a:t>Медицинские наблюдения(влияние космоса на организм);</a:t>
            </a:r>
          </a:p>
          <a:p>
            <a:r>
              <a:rPr lang="ru-RU" altLang="ru-RU" sz="2100" dirty="0">
                <a:solidFill>
                  <a:schemeClr val="bg1"/>
                </a:solidFill>
              </a:rPr>
              <a:t>Технические наблюдения(обеспечивают космическую и радио-телевизионную связь, изучает поверхность земли, сообщают о местах где обнаружены полезные ископаемые).</a:t>
            </a:r>
          </a:p>
          <a:p>
            <a:endParaRPr lang="ru-RU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3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9604" y="2101290"/>
            <a:ext cx="4110038" cy="4110037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4955" y="2101289"/>
            <a:ext cx="4258903" cy="411003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261657"/>
            <a:ext cx="10515600" cy="142613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  </a:t>
            </a:r>
            <a:br>
              <a:rPr lang="ru-RU" sz="3100" b="1" dirty="0" smtClean="0"/>
            </a:br>
            <a:r>
              <a:rPr lang="ru-RU" sz="3100" b="1" dirty="0" smtClean="0"/>
              <a:t>Космонавты </a:t>
            </a:r>
            <a:r>
              <a:rPr lang="ru-RU" sz="3100" b="1" dirty="0"/>
              <a:t>сообщают о стихийных бедствиях: о пожарах в лесах</a:t>
            </a:r>
            <a:r>
              <a:rPr lang="ru-RU" sz="4800" dirty="0"/>
              <a:t/>
            </a:r>
            <a:br>
              <a:rPr lang="ru-RU" sz="4800" dirty="0"/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6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meteovesti.ru/pictures/633900888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61" y="2038977"/>
            <a:ext cx="7878837" cy="450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800" dirty="0" smtClean="0">
                <a:latin typeface="Arial" panose="020B0604020202020204" pitchFamily="34" charset="0"/>
              </a:rPr>
              <a:t>    О </a:t>
            </a:r>
            <a:r>
              <a:rPr lang="ru-RU" altLang="ru-RU" sz="2800" dirty="0">
                <a:latin typeface="Arial" panose="020B0604020202020204" pitchFamily="34" charset="0"/>
              </a:rPr>
              <a:t>местах в горах, где могут произойти снежные  обвалы.</a:t>
            </a:r>
            <a:br>
              <a:rPr lang="ru-RU" altLang="ru-RU" sz="2800" dirty="0">
                <a:latin typeface="Arial" panose="020B0604020202020204" pitchFamily="34" charset="0"/>
              </a:rPr>
            </a:br>
            <a:endParaRPr lang="ru-RU" sz="28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51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6069" y="1313131"/>
            <a:ext cx="9607638" cy="542925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               О </a:t>
            </a:r>
            <a:r>
              <a:rPr lang="ru-RU" altLang="ru-RU" dirty="0"/>
              <a:t>штормах на морях</a:t>
            </a:r>
            <a:br>
              <a:rPr lang="ru-RU" alt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0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2822" y="1436083"/>
            <a:ext cx="6000750" cy="52578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>
                <a:latin typeface="Arial" panose="020B0604020202020204" pitchFamily="34" charset="0"/>
              </a:rPr>
              <a:t>           Уточняют </a:t>
            </a:r>
            <a:r>
              <a:rPr lang="ru-RU" altLang="ru-RU" dirty="0">
                <a:latin typeface="Arial" panose="020B0604020202020204" pitchFamily="34" charset="0"/>
              </a:rPr>
              <a:t>прогноз погоды</a:t>
            </a:r>
            <a:br>
              <a:rPr lang="ru-RU" altLang="ru-RU" dirty="0"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22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allpaper-yaport.ru/baza/2010/04/17/81c8455642033102a4c206a58a0125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2120430"/>
          </a:xfrm>
        </p:spPr>
        <p:txBody>
          <a:bodyPr>
            <a:normAutofit/>
          </a:bodyPr>
          <a:lstStyle/>
          <a:p>
            <a:pPr algn="ctr"/>
            <a:endParaRPr lang="ru-RU" sz="6000" dirty="0" smtClean="0">
              <a:solidFill>
                <a:schemeClr val="tx1"/>
              </a:solidFill>
            </a:endParaRPr>
          </a:p>
          <a:p>
            <a:pPr algn="ctr"/>
            <a:r>
              <a:rPr lang="ru-RU" sz="6600" dirty="0" smtClean="0">
                <a:solidFill>
                  <a:schemeClr val="tx1"/>
                </a:solidFill>
              </a:rPr>
              <a:t>Поехали!</a:t>
            </a:r>
            <a:endParaRPr lang="ru-RU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-kopilka.ru/images/0%286%2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4" y="0"/>
            <a:ext cx="104962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0" y="6070600"/>
            <a:ext cx="10515600" cy="6985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chemeClr val="bg1"/>
                </a:solidFill>
              </a:rPr>
              <a:t>Она – одна из планет солнечной системы. Солнечная система – это         объединение планет и их спутников – вращающихся вокруг звезды  -  Солнце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Музыка из кинофильма  Гостья из будущего  - Полет  ЛЮБИМАЯ МЕЛОДИЯ ДЕТСТВ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-kopilka.ru/images/2%28145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0" y="5638800"/>
            <a:ext cx="10515600" cy="100330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Планет всего девять, все они разные. В глубокой космической мерзлоте, на границе солнечной системы, движутся планеты – небольшие тела изо льда, пыли и камней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1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22012.imgbb.ru/user/25/250778/1/a8c47b98d76210c0602e791d127c37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2"/>
            <a:ext cx="12192000" cy="68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6108700"/>
            <a:ext cx="10515600" cy="5461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               Путь по которому движутся планеты называются орбитой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-kopilka.ru/images/3%28131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0" y="6134100"/>
            <a:ext cx="10515600" cy="5588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                                    Земля – третья планета от Солнца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7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-kopilka.ru/images/5%28128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0" y="6027313"/>
            <a:ext cx="10515600" cy="605307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Землю окружают слои воздуха, который называется – атмосферой.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-kopilka.ru/images/6%28116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0" y="5872766"/>
            <a:ext cx="10515600" cy="734096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Наша планета находится в постоянном движении. Она вращается вокруг своей оси и вокруг солнца.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pacegid.com/wp-content/uploads/2013/07/Planetyi-solnechnoy-sistem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86" y="211050"/>
            <a:ext cx="6684135" cy="664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5183188" cy="6761408"/>
          </a:xfrm>
        </p:spPr>
        <p:txBody>
          <a:bodyPr>
            <a:normAutofit fontScale="92500"/>
          </a:bodyPr>
          <a:lstStyle/>
          <a:p>
            <a:r>
              <a:rPr lang="ru-RU" sz="2000" dirty="0" smtClean="0"/>
              <a:t>Кроме Земли в состав солнечной системы входят ещё 8 планет.</a:t>
            </a:r>
          </a:p>
          <a:p>
            <a:r>
              <a:rPr lang="ru-RU" sz="2000" b="1" dirty="0" smtClean="0"/>
              <a:t>Меркурий</a:t>
            </a:r>
            <a:r>
              <a:rPr lang="ru-RU" sz="2000" dirty="0" smtClean="0"/>
              <a:t> – самая близкая планета от Солнца.</a:t>
            </a:r>
          </a:p>
          <a:p>
            <a:r>
              <a:rPr lang="ru-RU" sz="2000" dirty="0" smtClean="0"/>
              <a:t> </a:t>
            </a:r>
            <a:r>
              <a:rPr lang="ru-RU" sz="2000" b="1" dirty="0"/>
              <a:t>Венера</a:t>
            </a:r>
            <a:r>
              <a:rPr lang="ru-RU" sz="2000" dirty="0"/>
              <a:t>, вторая по счету планета Солнечной системы. Расположенная ближе к Солнцу, чем наша планета, Венера получает от него в два с лишним раза больше света и тепла, </a:t>
            </a:r>
            <a:r>
              <a:rPr lang="ru-RU" sz="2000" dirty="0" smtClean="0"/>
              <a:t>чем </a:t>
            </a:r>
            <a:r>
              <a:rPr lang="ru-RU" sz="2000" dirty="0"/>
              <a:t>Земля</a:t>
            </a:r>
            <a:r>
              <a:rPr lang="ru-RU" sz="2000" dirty="0" smtClean="0"/>
              <a:t>.</a:t>
            </a:r>
          </a:p>
          <a:p>
            <a:r>
              <a:rPr lang="ru-RU" sz="2000" b="1" dirty="0"/>
              <a:t>Марс</a:t>
            </a:r>
            <a:r>
              <a:rPr lang="ru-RU" sz="2000" dirty="0"/>
              <a:t> - четвертая планета Солнечной системы. </a:t>
            </a:r>
            <a:r>
              <a:rPr lang="ru-RU" sz="2000" dirty="0" smtClean="0"/>
              <a:t>Он </a:t>
            </a:r>
            <a:r>
              <a:rPr lang="ru-RU" sz="2000" dirty="0"/>
              <a:t>почти вдвое меньше Земли и </a:t>
            </a:r>
            <a:r>
              <a:rPr lang="ru-RU" sz="2000" dirty="0" smtClean="0"/>
              <a:t>Венеры.</a:t>
            </a:r>
          </a:p>
          <a:p>
            <a:r>
              <a:rPr lang="ru-RU" sz="2000" b="1" dirty="0"/>
              <a:t>Юпитер</a:t>
            </a:r>
            <a:r>
              <a:rPr lang="ru-RU" sz="2000" dirty="0"/>
              <a:t> - пятая по расстоянию от Солнца и самая большая планета Солнечной системы, и затрачивает на одни оборот по орбите почти 12 </a:t>
            </a:r>
            <a:r>
              <a:rPr lang="ru-RU" sz="2000" dirty="0" smtClean="0"/>
              <a:t>лет.</a:t>
            </a:r>
          </a:p>
          <a:p>
            <a:r>
              <a:rPr lang="ru-RU" sz="2000" b="1" dirty="0"/>
              <a:t>Сатурн</a:t>
            </a:r>
            <a:r>
              <a:rPr lang="ru-RU" sz="2000" dirty="0"/>
              <a:t> - шестая планета Солнечной системы. Сатурн окружен кольцами, которые хорошо видны в </a:t>
            </a:r>
            <a:r>
              <a:rPr lang="ru-RU" sz="2000" dirty="0" smtClean="0"/>
              <a:t>телескоп. </a:t>
            </a:r>
          </a:p>
          <a:p>
            <a:r>
              <a:rPr lang="ru-RU" sz="2000" b="1" dirty="0"/>
              <a:t>Уран</a:t>
            </a:r>
            <a:r>
              <a:rPr lang="ru-RU" sz="2000" dirty="0"/>
              <a:t> - седьмая по порядку от Солнца планета. Очень далек от Солнца и освещен сравнительно слабо</a:t>
            </a:r>
            <a:r>
              <a:rPr lang="ru-RU" sz="2000" dirty="0" smtClean="0"/>
              <a:t>.</a:t>
            </a:r>
          </a:p>
          <a:p>
            <a:r>
              <a:rPr lang="ru-RU" sz="2000" b="1" dirty="0"/>
              <a:t>Нептун</a:t>
            </a:r>
            <a:r>
              <a:rPr lang="ru-RU" sz="2000" dirty="0"/>
              <a:t> - восьмая по счету </a:t>
            </a:r>
            <a:r>
              <a:rPr lang="ru-RU" sz="2000" dirty="0" smtClean="0"/>
              <a:t>планета. Самая отдаленная планета от Солнца.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06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1056</TotalTime>
  <Words>593</Words>
  <Application>Microsoft Office PowerPoint</Application>
  <PresentationFormat>Широкоэкранный</PresentationFormat>
  <Paragraphs>47</Paragraphs>
  <Slides>29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GulimChe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Космонавты сообщают о стихийных бедствиях: о пожарах в лесах </vt:lpstr>
      <vt:lpstr>    О местах в горах, где могут произойти снежные  обвалы. </vt:lpstr>
      <vt:lpstr>               О штормах на морях </vt:lpstr>
      <vt:lpstr>           Уточняют прогноз погоды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15-n000sr</dc:creator>
  <cp:lastModifiedBy>Ирина</cp:lastModifiedBy>
  <cp:revision>42</cp:revision>
  <dcterms:created xsi:type="dcterms:W3CDTF">2014-04-04T10:40:17Z</dcterms:created>
  <dcterms:modified xsi:type="dcterms:W3CDTF">2015-11-10T16:09:36Z</dcterms:modified>
</cp:coreProperties>
</file>