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2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59" autoAdjust="0"/>
  </p:normalViewPr>
  <p:slideViewPr>
    <p:cSldViewPr>
      <p:cViewPr varScale="1">
        <p:scale>
          <a:sx n="95" d="100"/>
          <a:sy n="95" d="100"/>
        </p:scale>
        <p:origin x="-90" y="-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9B71-89DF-40B6-A65A-5DF8FD56CE35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8A11A4E-F6D6-4AA8-B759-E705F6AFF1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9B71-89DF-40B6-A65A-5DF8FD56CE35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1A4E-F6D6-4AA8-B759-E705F6AFF1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9B71-89DF-40B6-A65A-5DF8FD56CE35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1A4E-F6D6-4AA8-B759-E705F6AFF1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9B71-89DF-40B6-A65A-5DF8FD56CE35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8A11A4E-F6D6-4AA8-B759-E705F6AFF1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9B71-89DF-40B6-A65A-5DF8FD56CE35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1A4E-F6D6-4AA8-B759-E705F6AFF1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9B71-89DF-40B6-A65A-5DF8FD56CE35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1A4E-F6D6-4AA8-B759-E705F6AFF1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9B71-89DF-40B6-A65A-5DF8FD56CE35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8A11A4E-F6D6-4AA8-B759-E705F6AFF1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9B71-89DF-40B6-A65A-5DF8FD56CE35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1A4E-F6D6-4AA8-B759-E705F6AFF1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9B71-89DF-40B6-A65A-5DF8FD56CE35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1A4E-F6D6-4AA8-B759-E705F6AFF1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9B71-89DF-40B6-A65A-5DF8FD56CE35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1A4E-F6D6-4AA8-B759-E705F6AFF1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9B71-89DF-40B6-A65A-5DF8FD56CE35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1A4E-F6D6-4AA8-B759-E705F6AFF1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AA9B71-89DF-40B6-A65A-5DF8FD56CE35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8A11A4E-F6D6-4AA8-B759-E705F6AFF1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369188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Мастер-класс « Цыплята»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3645024"/>
            <a:ext cx="8686800" cy="2435101"/>
          </a:xfrm>
        </p:spPr>
        <p:txBody>
          <a:bodyPr>
            <a:normAutofit fontScale="92500" lnSpcReduction="20000"/>
          </a:bodyPr>
          <a:lstStyle/>
          <a:p>
            <a:pPr algn="r"/>
            <a:endParaRPr lang="ru-RU" sz="2100" dirty="0" smtClean="0">
              <a:solidFill>
                <a:schemeClr val="tx1"/>
              </a:solidFill>
            </a:endParaRPr>
          </a:p>
          <a:p>
            <a:pPr algn="r"/>
            <a:r>
              <a:rPr lang="ru-RU" sz="2100" dirty="0" smtClean="0">
                <a:solidFill>
                  <a:schemeClr val="tx1"/>
                </a:solidFill>
              </a:rPr>
              <a:t>Автор </a:t>
            </a:r>
            <a:r>
              <a:rPr lang="ru-RU" sz="2100" dirty="0" smtClean="0">
                <a:solidFill>
                  <a:schemeClr val="tx1"/>
                </a:solidFill>
              </a:rPr>
              <a:t>презентации: </a:t>
            </a:r>
          </a:p>
          <a:p>
            <a:pPr algn="r"/>
            <a:r>
              <a:rPr lang="ru-RU" sz="2100" dirty="0" err="1" smtClean="0">
                <a:solidFill>
                  <a:schemeClr val="tx1"/>
                </a:solidFill>
              </a:rPr>
              <a:t>Поздеева</a:t>
            </a:r>
            <a:r>
              <a:rPr lang="ru-RU" sz="2100" dirty="0" smtClean="0">
                <a:solidFill>
                  <a:schemeClr val="tx1"/>
                </a:solidFill>
              </a:rPr>
              <a:t> </a:t>
            </a:r>
            <a:endParaRPr lang="ru-RU" sz="2100" dirty="0" smtClean="0">
              <a:solidFill>
                <a:schemeClr val="tx1"/>
              </a:solidFill>
            </a:endParaRPr>
          </a:p>
          <a:p>
            <a:pPr algn="r"/>
            <a:r>
              <a:rPr lang="ru-RU" sz="2100" dirty="0" smtClean="0">
                <a:solidFill>
                  <a:schemeClr val="tx1"/>
                </a:solidFill>
              </a:rPr>
              <a:t>Евгения </a:t>
            </a:r>
            <a:r>
              <a:rPr lang="ru-RU" sz="2100" dirty="0" smtClean="0">
                <a:solidFill>
                  <a:schemeClr val="tx1"/>
                </a:solidFill>
              </a:rPr>
              <a:t>Владимировна, </a:t>
            </a:r>
          </a:p>
          <a:p>
            <a:pPr algn="r"/>
            <a:r>
              <a:rPr lang="ru-RU" sz="2100" dirty="0" smtClean="0">
                <a:solidFill>
                  <a:schemeClr val="tx1"/>
                </a:solidFill>
              </a:rPr>
              <a:t>воспитатель </a:t>
            </a:r>
            <a:endParaRPr lang="ru-RU" sz="2100" dirty="0" smtClean="0">
              <a:solidFill>
                <a:schemeClr val="tx1"/>
              </a:solidFill>
            </a:endParaRPr>
          </a:p>
          <a:p>
            <a:pPr algn="r"/>
            <a:r>
              <a:rPr lang="ru-RU" sz="2100" dirty="0" smtClean="0">
                <a:solidFill>
                  <a:schemeClr val="tx1"/>
                </a:solidFill>
              </a:rPr>
              <a:t>ГБДОУ </a:t>
            </a:r>
            <a:r>
              <a:rPr lang="ru-RU" sz="2100" dirty="0" smtClean="0">
                <a:solidFill>
                  <a:schemeClr val="tx1"/>
                </a:solidFill>
              </a:rPr>
              <a:t>детский сад №86 </a:t>
            </a:r>
          </a:p>
          <a:p>
            <a:pPr algn="r"/>
            <a:r>
              <a:rPr lang="ru-RU" sz="2100" dirty="0" smtClean="0">
                <a:solidFill>
                  <a:schemeClr val="tx1"/>
                </a:solidFill>
              </a:rPr>
              <a:t>Приморского района</a:t>
            </a:r>
          </a:p>
          <a:p>
            <a:pPr algn="r"/>
            <a:r>
              <a:rPr lang="ru-RU" sz="2100" dirty="0" smtClean="0">
                <a:solidFill>
                  <a:schemeClr val="tx1"/>
                </a:solidFill>
              </a:rPr>
              <a:t> Санкт-Петербурга</a:t>
            </a:r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507262">
            <a:off x="1159273" y="3068960"/>
            <a:ext cx="4176464" cy="28682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243608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1400" dirty="0" smtClean="0"/>
              <a:t>	Ручной труд имеет большое значение в деятельности дошкольников и он очень разнообразен. Мы в своей работе используем такие виды ручного труда, как: моделирование, конструирование из бумаги, изготовление поделок из природного и бросового материала и мн. др. детям очень нравится заниматься такими видами труда, т. к. они дают возможность ребенку </a:t>
            </a:r>
            <a:r>
              <a:rPr lang="ru-RU" sz="1400" dirty="0" err="1" smtClean="0"/>
              <a:t>поэксперементировать</a:t>
            </a:r>
            <a:r>
              <a:rPr lang="ru-RU" sz="1400" dirty="0" smtClean="0"/>
              <a:t>, творчески продумать свое задуманное изделие.</a:t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628800"/>
            <a:ext cx="8686800" cy="4451325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2600" dirty="0" smtClean="0"/>
              <a:t>Цели:</a:t>
            </a:r>
          </a:p>
          <a:p>
            <a:pPr algn="just"/>
            <a:r>
              <a:rPr lang="ru-RU" sz="2600" dirty="0" smtClean="0"/>
              <a:t>1. Установление дружеского контакта и взаимодействия с педагогами.</a:t>
            </a:r>
          </a:p>
          <a:p>
            <a:pPr algn="just"/>
            <a:r>
              <a:rPr lang="ru-RU" sz="2600" dirty="0" smtClean="0"/>
              <a:t>2. Создание условий для творческого общения участников, развивать желание творить вместе.</a:t>
            </a:r>
          </a:p>
          <a:p>
            <a:pPr algn="just"/>
            <a:r>
              <a:rPr lang="ru-RU" sz="2600" dirty="0" smtClean="0"/>
              <a:t>3. Уточнить теоретические знания участников мастер-класса по вопросу создания и изготовления игрушек. Побуждать к самостоятельному выбору техники и материала. Заинтересовать выполнением игрушки-цыпленка.</a:t>
            </a:r>
          </a:p>
          <a:p>
            <a:pPr algn="just"/>
            <a:r>
              <a:rPr lang="ru-RU" sz="2600" dirty="0" smtClean="0"/>
              <a:t>4. Развивать мелкую моторику рук, глазомер, усидчивость и аккуратность в работе. </a:t>
            </a:r>
          </a:p>
          <a:p>
            <a:pPr algn="just"/>
            <a:r>
              <a:rPr lang="ru-RU" sz="2600" dirty="0" smtClean="0"/>
              <a:t>5. Совершенствовать педагогическое мастерство и творчество воспитателей.</a:t>
            </a:r>
          </a:p>
          <a:p>
            <a:endParaRPr lang="ru-RU" sz="2600" dirty="0" smtClean="0"/>
          </a:p>
          <a:p>
            <a:endParaRPr lang="ru-RU" sz="1400" dirty="0" smtClean="0"/>
          </a:p>
          <a:p>
            <a:r>
              <a:rPr lang="ru-RU" sz="2300" dirty="0" smtClean="0"/>
              <a:t>Оборудование:</a:t>
            </a:r>
          </a:p>
          <a:p>
            <a:r>
              <a:rPr lang="ru-RU" sz="2300" dirty="0" smtClean="0"/>
              <a:t>1. цветная бумага желтого и оранжевого   цвета</a:t>
            </a:r>
          </a:p>
          <a:p>
            <a:r>
              <a:rPr lang="ru-RU" sz="2300" dirty="0" smtClean="0"/>
              <a:t>2. простой карандаш и линейка</a:t>
            </a:r>
          </a:p>
          <a:p>
            <a:r>
              <a:rPr lang="ru-RU" sz="2300" dirty="0" smtClean="0"/>
              <a:t>3. ножницы</a:t>
            </a:r>
          </a:p>
          <a:p>
            <a:r>
              <a:rPr lang="ru-RU" sz="2300" dirty="0" smtClean="0"/>
              <a:t>4. клей карандаш</a:t>
            </a:r>
          </a:p>
          <a:p>
            <a:endParaRPr lang="ru-RU" sz="1400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4293096"/>
            <a:ext cx="1944216" cy="2243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1600" dirty="0" smtClean="0"/>
              <a:t>Для изготовления  цыпленка нужно сложить и склеить в виде снежинки четыре полоски  20 см. длиной и 1 см. шириной. Потом склеить концы каждой полоски сверху. </a:t>
            </a:r>
            <a:br>
              <a:rPr lang="ru-RU" sz="1600" dirty="0" smtClean="0"/>
            </a:br>
            <a:r>
              <a:rPr lang="ru-RU" sz="1600" dirty="0" smtClean="0"/>
              <a:t>Получится шар из полосок.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8" algn="r"/>
            <a:endParaRPr lang="ru-RU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 descr="C:\Users\Джоны\Desktop\цыплята\20171027_1649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-284539" y="2668916"/>
            <a:ext cx="4096455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Джоны\Desktop\20171027_1650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450014" y="2670666"/>
            <a:ext cx="4104457" cy="23087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C:\Users\Джоны\Desktop\цыплята\20171027_1656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253826" y="2670666"/>
            <a:ext cx="4104456" cy="23087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Нужно вырезать крылышки и приклеить к шару. Далее нужно вырезать носик из цветной бумаги и приклеить к цыпленку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Джоны\Desktop\цыплята\20171027_1659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23011" y="2767427"/>
            <a:ext cx="3888434" cy="21872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C:\Users\Джоны\Desktop\цыплята\20171027_1702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645357" y="2767428"/>
            <a:ext cx="3888433" cy="21872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C:\Users\Джоны\Desktop\цыплята\20171027_1704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360087" y="2784929"/>
            <a:ext cx="3968441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Получатся вот такие очаровательные цыплята.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Джоны\Desktop\цыплята\20171027_170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00808"/>
            <a:ext cx="7896877" cy="44419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Стихи о цыплятах</a:t>
            </a:r>
            <a:endParaRPr lang="ru-RU" sz="24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2157" y="1340768"/>
            <a:ext cx="2971499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 flipH="1">
            <a:off x="3635896" y="1772817"/>
            <a:ext cx="55081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Из яйца, как из пелёнок,</a:t>
            </a:r>
          </a:p>
          <a:p>
            <a:r>
              <a:rPr lang="ru-RU" dirty="0" smtClean="0"/>
              <a:t> Только выбрался цыплёнок —</a:t>
            </a:r>
          </a:p>
          <a:p>
            <a:r>
              <a:rPr lang="ru-RU" dirty="0" smtClean="0"/>
              <a:t> И пошёл пушок пешком</a:t>
            </a:r>
          </a:p>
          <a:p>
            <a:r>
              <a:rPr lang="ru-RU" dirty="0" smtClean="0"/>
              <a:t> Настоящим петушком                           Л. Сафронов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03648" y="3789040"/>
            <a:ext cx="61206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Не могу понять что это?</a:t>
            </a:r>
          </a:p>
          <a:p>
            <a:r>
              <a:rPr lang="ru-RU" dirty="0" smtClean="0"/>
              <a:t> Темнота, не видно света.</a:t>
            </a:r>
          </a:p>
          <a:p>
            <a:r>
              <a:rPr lang="ru-RU" dirty="0" smtClean="0"/>
              <a:t> Жить без света  не хочу</a:t>
            </a:r>
          </a:p>
          <a:p>
            <a:r>
              <a:rPr lang="ru-RU" dirty="0" smtClean="0"/>
              <a:t> И немного постучу!</a:t>
            </a:r>
          </a:p>
          <a:p>
            <a:r>
              <a:rPr lang="ru-RU" dirty="0" smtClean="0"/>
              <a:t> За стеной семья моя...</a:t>
            </a:r>
          </a:p>
          <a:p>
            <a:r>
              <a:rPr lang="ru-RU" dirty="0" smtClean="0"/>
              <a:t> Здравствуй, мама!</a:t>
            </a:r>
          </a:p>
          <a:p>
            <a:r>
              <a:rPr lang="ru-RU" dirty="0" smtClean="0"/>
              <a:t> Это -Я!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24438" y="3717032"/>
            <a:ext cx="2286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Стали два цыплёнка-братца,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 Словно козлики, бодаться.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 Не уступят пустяка -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 Дождевого червяка. </a:t>
            </a:r>
            <a:endParaRPr lang="ru-RU" dirty="0" smtClean="0">
              <a:solidFill>
                <a:prstClr val="black"/>
              </a:solidFill>
            </a:endParaRPr>
          </a:p>
          <a:p>
            <a:pPr lvl="0"/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ru-RU" dirty="0" smtClean="0">
                <a:solidFill>
                  <a:prstClr val="black"/>
                </a:solidFill>
              </a:rPr>
              <a:t>                 А</a:t>
            </a:r>
            <a:r>
              <a:rPr lang="ru-RU" dirty="0">
                <a:solidFill>
                  <a:prstClr val="black"/>
                </a:solidFill>
              </a:rPr>
              <a:t>. </a:t>
            </a:r>
            <a:r>
              <a:rPr lang="ru-RU" dirty="0" err="1">
                <a:solidFill>
                  <a:prstClr val="black"/>
                </a:solidFill>
              </a:rPr>
              <a:t>Млынаш</a:t>
            </a:r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49</TotalTime>
  <Words>264</Words>
  <Application>Microsoft Office PowerPoint</Application>
  <PresentationFormat>Экран (4:3)</PresentationFormat>
  <Paragraphs>46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Трек</vt:lpstr>
      <vt:lpstr>Мастер-класс « Цыплята» </vt:lpstr>
      <vt:lpstr> Ручной труд имеет большое значение в деятельности дошкольников и он очень разнообразен. Мы в своей работе используем такие виды ручного труда, как: моделирование, конструирование из бумаги, изготовление поделок из природного и бросового материала и мн. др. детям очень нравится заниматься такими видами труда, т. к. они дают возможность ребенку поэксперементировать, творчески продумать свое задуманное изделие. </vt:lpstr>
      <vt:lpstr>Для изготовления  цыпленка нужно сложить и склеить в виде снежинки четыре полоски  20 см. длиной и 1 см. шириной. Потом склеить концы каждой полоски сверху.  Получится шар из полосок.</vt:lpstr>
      <vt:lpstr>Нужно вырезать крылышки и приклеить к шару. Далее нужно вырезать носик из цветной бумаги и приклеить к цыпленку</vt:lpstr>
      <vt:lpstr>Получатся вот такие очаровательные цыплята.</vt:lpstr>
      <vt:lpstr>Стихи о цыплятах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« Цыплята»</dc:title>
  <dc:creator>Джоны</dc:creator>
  <cp:lastModifiedBy>Лариса Рюриковна</cp:lastModifiedBy>
  <cp:revision>12</cp:revision>
  <dcterms:created xsi:type="dcterms:W3CDTF">2018-01-22T07:50:38Z</dcterms:created>
  <dcterms:modified xsi:type="dcterms:W3CDTF">2018-02-10T09:39:05Z</dcterms:modified>
</cp:coreProperties>
</file>