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95" d="100"/>
          <a:sy n="95" d="100"/>
        </p:scale>
        <p:origin x="-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AA9B71-89DF-40B6-A65A-5DF8FD56CE35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A11A4E-F6D6-4AA8-B759-E705F6AFF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6918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Мастер-класс « Цыплята»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645024"/>
            <a:ext cx="8686800" cy="2435101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100" dirty="0" smtClean="0">
              <a:solidFill>
                <a:schemeClr val="tx1"/>
              </a:solidFill>
            </a:endParaRP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Автор </a:t>
            </a:r>
            <a:r>
              <a:rPr lang="ru-RU" sz="2100" dirty="0" smtClean="0">
                <a:solidFill>
                  <a:schemeClr val="tx1"/>
                </a:solidFill>
              </a:rPr>
              <a:t>презентации: </a:t>
            </a:r>
          </a:p>
          <a:p>
            <a:pPr algn="r"/>
            <a:r>
              <a:rPr lang="ru-RU" sz="2100" dirty="0" err="1" smtClean="0">
                <a:solidFill>
                  <a:schemeClr val="tx1"/>
                </a:solidFill>
              </a:rPr>
              <a:t>Поздеева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endParaRPr lang="ru-RU" sz="2100" dirty="0" smtClean="0">
              <a:solidFill>
                <a:schemeClr val="tx1"/>
              </a:solidFill>
            </a:endParaRP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Евгения </a:t>
            </a:r>
            <a:r>
              <a:rPr lang="ru-RU" sz="2100" dirty="0" smtClean="0">
                <a:solidFill>
                  <a:schemeClr val="tx1"/>
                </a:solidFill>
              </a:rPr>
              <a:t>Владимировна, </a:t>
            </a: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воспитатель </a:t>
            </a:r>
            <a:endParaRPr lang="ru-RU" sz="2100" dirty="0" smtClean="0">
              <a:solidFill>
                <a:schemeClr val="tx1"/>
              </a:solidFill>
            </a:endParaRP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ГБДОУ </a:t>
            </a:r>
            <a:r>
              <a:rPr lang="ru-RU" sz="2100" dirty="0" smtClean="0">
                <a:solidFill>
                  <a:schemeClr val="tx1"/>
                </a:solidFill>
              </a:rPr>
              <a:t>детский сад №86 </a:t>
            </a: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Приморского района</a:t>
            </a: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 Санкт-Петербурга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7262">
            <a:off x="1159273" y="3068960"/>
            <a:ext cx="4176464" cy="2868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dirty="0" smtClean="0"/>
              <a:t>	Ручной труд имеет большое значение в деятельности дошкольников и он очень разнообразен. Мы в своей работе используем такие виды ручного труда, как: моделирование, конструирование из бумаги, изготовление поделок из природного и бросового материала и мн. др. детям очень нравится заниматься такими видами труда, т. к. они дают возможность ребенку </a:t>
            </a:r>
            <a:r>
              <a:rPr lang="ru-RU" sz="1400" dirty="0" err="1" smtClean="0"/>
              <a:t>поэксперементировать</a:t>
            </a:r>
            <a:r>
              <a:rPr lang="ru-RU" sz="1400" dirty="0" smtClean="0"/>
              <a:t>, творчески продумать свое задуманное изделие.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 smtClean="0"/>
              <a:t>Цели:</a:t>
            </a:r>
          </a:p>
          <a:p>
            <a:pPr algn="just"/>
            <a:r>
              <a:rPr lang="ru-RU" sz="2600" dirty="0" smtClean="0"/>
              <a:t>1. Установление дружеского контакта и взаимодействия с педагогами.</a:t>
            </a:r>
          </a:p>
          <a:p>
            <a:pPr algn="just"/>
            <a:r>
              <a:rPr lang="ru-RU" sz="2600" dirty="0" smtClean="0"/>
              <a:t>2. Создание условий для творческого общения участников, развивать желание творить вместе.</a:t>
            </a:r>
          </a:p>
          <a:p>
            <a:pPr algn="just"/>
            <a:r>
              <a:rPr lang="ru-RU" sz="2600" dirty="0" smtClean="0"/>
              <a:t>3. Уточнить теоретические знания участников мастер-класса по вопросу создания и изготовления игрушек. Побуждать к самостоятельному выбору техники и материала. Заинтересовать выполнением игрушки-цыпленка.</a:t>
            </a:r>
          </a:p>
          <a:p>
            <a:pPr algn="just"/>
            <a:r>
              <a:rPr lang="ru-RU" sz="2600" dirty="0" smtClean="0"/>
              <a:t>4. Развивать мелкую моторику рук, глазомер, усидчивость и аккуратность в работе. </a:t>
            </a:r>
          </a:p>
          <a:p>
            <a:pPr algn="just"/>
            <a:r>
              <a:rPr lang="ru-RU" sz="2600" dirty="0" smtClean="0"/>
              <a:t>5. Совершенствовать педагогическое мастерство и творчество воспитателей.</a:t>
            </a:r>
          </a:p>
          <a:p>
            <a:endParaRPr lang="ru-RU" sz="2600" dirty="0" smtClean="0"/>
          </a:p>
          <a:p>
            <a:endParaRPr lang="ru-RU" sz="1400" dirty="0" smtClean="0"/>
          </a:p>
          <a:p>
            <a:r>
              <a:rPr lang="ru-RU" sz="2300" dirty="0" smtClean="0"/>
              <a:t>Оборудование:</a:t>
            </a:r>
          </a:p>
          <a:p>
            <a:r>
              <a:rPr lang="ru-RU" sz="2300" dirty="0" smtClean="0"/>
              <a:t>1. цветная бумага желтого и оранжевого   цвета</a:t>
            </a:r>
          </a:p>
          <a:p>
            <a:r>
              <a:rPr lang="ru-RU" sz="2300" dirty="0" smtClean="0"/>
              <a:t>2. простой карандаш и линейка</a:t>
            </a:r>
          </a:p>
          <a:p>
            <a:r>
              <a:rPr lang="ru-RU" sz="2300" dirty="0" smtClean="0"/>
              <a:t>3. ножницы</a:t>
            </a:r>
          </a:p>
          <a:p>
            <a:r>
              <a:rPr lang="ru-RU" sz="2300" dirty="0" smtClean="0"/>
              <a:t>4. клей карандаш</a:t>
            </a:r>
          </a:p>
          <a:p>
            <a:endParaRPr lang="ru-RU" sz="1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1944216" cy="22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/>
              <a:t>Для изготовления  цыпленка нужно сложить и склеить в виде снежинки четыре полоски  20 см. длиной и 1 см. шириной. Потом склеить концы каждой полоски сверху. </a:t>
            </a:r>
            <a:br>
              <a:rPr lang="ru-RU" sz="1600" dirty="0" smtClean="0"/>
            </a:br>
            <a:r>
              <a:rPr lang="ru-RU" sz="1600" dirty="0" smtClean="0"/>
              <a:t>Получится шар из полосок.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жоны\Desktop\цыплята\20171027_164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84539" y="2668916"/>
            <a:ext cx="409645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жоны\Desktop\20171027_165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50014" y="2670666"/>
            <a:ext cx="4104457" cy="230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Джоны\Desktop\цыплята\20171027_165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53826" y="2670666"/>
            <a:ext cx="4104456" cy="2308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Нужно вырезать крылышки и приклеить к шару. Далее нужно вырезать носик из цветной бумаги и приклеить к цыпленку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жоны\Desktop\цыплята\20171027_165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3011" y="2767427"/>
            <a:ext cx="3888434" cy="218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Джоны\Desktop\цыплята\20171027_170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45357" y="2767428"/>
            <a:ext cx="3888433" cy="218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Джоны\Desktop\цыплята\20171027_170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60087" y="2784929"/>
            <a:ext cx="396844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Получатся вот такие очаровательные цыплята.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жоны\Desktop\цыплята\20171027_170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896877" cy="4441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Стихи о цыплятах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57" y="1340768"/>
            <a:ext cx="297149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flipH="1">
            <a:off x="3635896" y="1772817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яйца, как из пелёнок,</a:t>
            </a:r>
          </a:p>
          <a:p>
            <a:r>
              <a:rPr lang="ru-RU" dirty="0" smtClean="0"/>
              <a:t> Только выбрался цыплёнок —</a:t>
            </a:r>
          </a:p>
          <a:p>
            <a:r>
              <a:rPr lang="ru-RU" dirty="0" smtClean="0"/>
              <a:t> И пошёл пушок пешком</a:t>
            </a:r>
          </a:p>
          <a:p>
            <a:r>
              <a:rPr lang="ru-RU" dirty="0" smtClean="0"/>
              <a:t> Настоящим петушком                           Л. Сафронов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789040"/>
            <a:ext cx="6120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могу понять что это?</a:t>
            </a:r>
          </a:p>
          <a:p>
            <a:r>
              <a:rPr lang="ru-RU" dirty="0" smtClean="0"/>
              <a:t> Темнота, не видно света.</a:t>
            </a:r>
          </a:p>
          <a:p>
            <a:r>
              <a:rPr lang="ru-RU" dirty="0" smtClean="0"/>
              <a:t> Жить без света  не хочу</a:t>
            </a:r>
          </a:p>
          <a:p>
            <a:r>
              <a:rPr lang="ru-RU" dirty="0" smtClean="0"/>
              <a:t> И немного постучу!</a:t>
            </a:r>
          </a:p>
          <a:p>
            <a:r>
              <a:rPr lang="ru-RU" dirty="0" smtClean="0"/>
              <a:t> За стеной семья моя...</a:t>
            </a:r>
          </a:p>
          <a:p>
            <a:r>
              <a:rPr lang="ru-RU" dirty="0" smtClean="0"/>
              <a:t> Здравствуй, мама!</a:t>
            </a:r>
          </a:p>
          <a:p>
            <a:r>
              <a:rPr lang="ru-RU" dirty="0" smtClean="0"/>
              <a:t> Это -Я!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24438" y="3717032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Стали два цыплёнка-братца,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Словно козлики, бодаться.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Не уступят пустяка -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Дождевого червяка.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                А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Млынаш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264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Мастер-класс « Цыплята» </vt:lpstr>
      <vt:lpstr> Ручной труд имеет большое значение в деятельности дошкольников и он очень разнообразен. Мы в своей работе используем такие виды ручного труда, как: моделирование, конструирование из бумаги, изготовление поделок из природного и бросового материала и мн. др. детям очень нравится заниматься такими видами труда, т. к. они дают возможность ребенку поэксперементировать, творчески продумать свое задуманное изделие. </vt:lpstr>
      <vt:lpstr>Для изготовления  цыпленка нужно сложить и склеить в виде снежинки четыре полоски  20 см. длиной и 1 см. шириной. Потом склеить концы каждой полоски сверху.  Получится шар из полосок.</vt:lpstr>
      <vt:lpstr>Нужно вырезать крылышки и приклеить к шару. Далее нужно вырезать носик из цветной бумаги и приклеить к цыпленку</vt:lpstr>
      <vt:lpstr>Получатся вот такие очаровательные цыплята.</vt:lpstr>
      <vt:lpstr>Стихи о цыплятах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 Цыплята»</dc:title>
  <dc:creator>Джоны</dc:creator>
  <cp:lastModifiedBy>Лариса Рюриковна</cp:lastModifiedBy>
  <cp:revision>12</cp:revision>
  <dcterms:created xsi:type="dcterms:W3CDTF">2018-01-22T07:50:38Z</dcterms:created>
  <dcterms:modified xsi:type="dcterms:W3CDTF">2018-02-10T09:39:05Z</dcterms:modified>
</cp:coreProperties>
</file>