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62CC86A-1AEA-4596-B0C7-9A239D20E696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52C70F3-69AD-4DA6-8EEF-8D28A973E428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C86A-1AEA-4596-B0C7-9A239D20E696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70F3-69AD-4DA6-8EEF-8D28A973E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C86A-1AEA-4596-B0C7-9A239D20E696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70F3-69AD-4DA6-8EEF-8D28A973E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C86A-1AEA-4596-B0C7-9A239D20E696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70F3-69AD-4DA6-8EEF-8D28A973E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C86A-1AEA-4596-B0C7-9A239D20E696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70F3-69AD-4DA6-8EEF-8D28A973E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C86A-1AEA-4596-B0C7-9A239D20E696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70F3-69AD-4DA6-8EEF-8D28A973E42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C86A-1AEA-4596-B0C7-9A239D20E696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70F3-69AD-4DA6-8EEF-8D28A973E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C86A-1AEA-4596-B0C7-9A239D20E696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70F3-69AD-4DA6-8EEF-8D28A973E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C86A-1AEA-4596-B0C7-9A239D20E696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70F3-69AD-4DA6-8EEF-8D28A973E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C86A-1AEA-4596-B0C7-9A239D20E696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70F3-69AD-4DA6-8EEF-8D28A973E428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CC86A-1AEA-4596-B0C7-9A239D20E696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70F3-69AD-4DA6-8EEF-8D28A973E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62CC86A-1AEA-4596-B0C7-9A239D20E696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52C70F3-69AD-4DA6-8EEF-8D28A973E42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8350696" cy="295232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 действий, когда вам кажется, что ребенок не выпускает из рук гаджет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6984776" cy="230425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Рекомендации для 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родителей </a:t>
            </a:r>
          </a:p>
          <a:p>
            <a:pPr algn="ctr"/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Подготовила педагог-психолог Кузьмина Марина Александровна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85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2555776" y="764704"/>
            <a:ext cx="6048672" cy="1368152"/>
          </a:xfrm>
          <a:prstGeom prst="round2DiagRect">
            <a:avLst/>
          </a:prstGeom>
          <a:solidFill>
            <a:schemeClr val="bg1"/>
          </a:solidFill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827584" y="764704"/>
            <a:ext cx="2808312" cy="1224136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ВДОХНОВЛЯЙТЕ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РЕБЕНКА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5856" y="710116"/>
            <a:ext cx="51845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Создайте условия, чтобы у ребенка появилось вдохновение заняться чем-то еще. Достаньте игрушки, в которые он давно не играл, предложите ему материалы для творчества или придумайте поручение.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2555776" y="2492896"/>
            <a:ext cx="6048672" cy="1368152"/>
          </a:xfrm>
          <a:prstGeom prst="round2DiagRect">
            <a:avLst/>
          </a:prstGeom>
          <a:solidFill>
            <a:schemeClr val="bg1"/>
          </a:solidFill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807586" y="2492896"/>
            <a:ext cx="2808312" cy="1224136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ПРОЯВИТЕ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ИНТЕРЕС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616047" y="2438308"/>
            <a:ext cx="4968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Активно поддерживайте  занятия ребенка, не связанные с гаджетом. Расспросите ребенка и сами расскажите, что вам нравится в его игре и творчестве. При этом не упоминайте электронные игры.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2524260" y="4149080"/>
            <a:ext cx="6048672" cy="2160240"/>
          </a:xfrm>
          <a:prstGeom prst="round2DiagRect">
            <a:avLst/>
          </a:prstGeom>
          <a:solidFill>
            <a:schemeClr val="bg1"/>
          </a:solidFill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ятиугольник 13"/>
          <p:cNvSpPr/>
          <p:nvPr/>
        </p:nvSpPr>
        <p:spPr>
          <a:xfrm>
            <a:off x="834555" y="4182754"/>
            <a:ext cx="2808312" cy="1224136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ХВАЛИТЕ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РЕБЕНКА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11007" y="4185954"/>
            <a:ext cx="51494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Когда ребенок занят не гаджетом, используйте описательную похвалу.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Опишите, что он делает: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«Да у тебя тут настоящая художественная студия!», «Я вижу целую армию солдатиков!».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Опишите свои позитивные впечатления: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«Когда я смотрю на этот рисунок, я так и вижу море!».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Опишите усилия или способности ребенка .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39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268760"/>
            <a:ext cx="7416824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30580" y="1268760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Ребенок нарисовал рисунок и показывает маме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499992" y="2132856"/>
            <a:ext cx="0" cy="3528392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30580" y="2348880"/>
            <a:ext cx="29653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Вместо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Мама: «Красиво! Ого!»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Ребенок быстро откладывает рисунок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0485" y="2340926"/>
            <a:ext cx="29523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Надо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Мама: «Смотри-ка, тут и рыбка нарисована  и море! А это напоминает мне ту ракушку, которую мы нашли в Сочи».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Ребенок: «Да! Нарисую еще, какие камешки мы нашли…»</a:t>
            </a:r>
          </a:p>
        </p:txBody>
      </p:sp>
    </p:spTree>
    <p:extLst>
      <p:ext uri="{BB962C8B-B14F-4D97-AF65-F5344CB8AC3E}">
        <p14:creationId xmlns:p14="http://schemas.microsoft.com/office/powerpoint/2010/main" val="335546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2555776" y="764704"/>
            <a:ext cx="6048672" cy="1368152"/>
          </a:xfrm>
          <a:prstGeom prst="round2DiagRect">
            <a:avLst/>
          </a:prstGeom>
          <a:solidFill>
            <a:schemeClr val="bg1"/>
          </a:solidFill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827584" y="764704"/>
            <a:ext cx="2808312" cy="1224136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БУДЬТЕ</a:t>
            </a:r>
          </a:p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ПОСЛЕДОВАТЕЛЬНЫ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47864" y="908720"/>
            <a:ext cx="5112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Сами не используйте гаджеты без острой необходимости и для отдыха, и для развлечения. Также не используйте разрешение или запрет на игру в качестве средства воспитания.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529450" y="2636912"/>
            <a:ext cx="6048672" cy="1944216"/>
          </a:xfrm>
          <a:prstGeom prst="round2DiagRect">
            <a:avLst/>
          </a:prstGeom>
          <a:solidFill>
            <a:schemeClr val="bg1"/>
          </a:solidFill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683568" y="2641194"/>
            <a:ext cx="2808312" cy="1224136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ПРИДУМАЙТЕ</a:t>
            </a:r>
          </a:p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ПРАВИЛА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1118" y="2636912"/>
            <a:ext cx="55633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Уменьшите количество и репертуар электронных игр на гаджете ребенка. Обдумайте и решите, на какое время и при каких условиях вы считаете электронную игру возможной. Убедитесь, что ваши правила понятны и непротиворечивы. Сообщите ребенку о своем решении. Придерживайтесь его.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2529450" y="4869160"/>
            <a:ext cx="6048672" cy="1368152"/>
          </a:xfrm>
          <a:prstGeom prst="round2DiagRect">
            <a:avLst/>
          </a:prstGeom>
          <a:solidFill>
            <a:schemeClr val="bg1"/>
          </a:solidFill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683568" y="4869160"/>
            <a:ext cx="2808312" cy="1224136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ОБНИМИТЕ </a:t>
            </a:r>
          </a:p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РЕБЕНКА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03848" y="4869160"/>
            <a:ext cx="5256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Когда ребенок готов взяться за гаджет, обеспечьте ему приятный физический контакт с собой. Погладьте по голове, обнимите, покачайте на коленях, побегите вдогонку за ним.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08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4020" y="779744"/>
            <a:ext cx="7416824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79612" y="779121"/>
            <a:ext cx="7056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Ребенок с планшетом в руках намеревается играть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4672256" y="2204864"/>
            <a:ext cx="18002" cy="3312368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99592" y="1366109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Вместо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55011" y="1351562"/>
            <a:ext cx="3381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Надо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997039"/>
              </p:ext>
            </p:extLst>
          </p:nvPr>
        </p:nvGraphicFramePr>
        <p:xfrm>
          <a:off x="4690258" y="2368529"/>
          <a:ext cx="396585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2928"/>
                <a:gridCol w="198292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Мам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755011" y="1831176"/>
            <a:ext cx="16906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Мама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(переключение через тактильный контакт):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Или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(переключение через игру):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Ребенок: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вдохновляется игрой: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8184" y="1831176"/>
            <a:ext cx="237626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/>
              <a:t>«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 ну, иди-ка сюда, я тебя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пообнимаю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! Ты мой медвежонок!» Обнимает ребенка, поднимает на руки</a:t>
            </a: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«Эй, парень, у нас тут полицейский участок и все гаджеты запрещены! Придумай-ка что-то другое!»</a:t>
            </a: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«Если это полицейский участок, то где же твой пистолет? Сейчас принесу!»</a:t>
            </a:r>
            <a:endParaRPr lang="ru-RU" sz="1600" dirty="0"/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812235"/>
              </p:ext>
            </p:extLst>
          </p:nvPr>
        </p:nvGraphicFramePr>
        <p:xfrm>
          <a:off x="683568" y="1831176"/>
          <a:ext cx="3924436" cy="373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218"/>
                <a:gridCol w="1962218"/>
              </a:tblGrid>
              <a:tr h="3736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864020" y="1880857"/>
            <a:ext cx="165618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Мама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Или: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Или: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Ребенок: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23728" y="1880857"/>
            <a:ext cx="23042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«Брось его уже!»</a:t>
            </a: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«Хватит! Много уже играл!»</a:t>
            </a: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«Опять ты с планшетом! Тебе делать, что ли больше нечего? Полный дом игрушек!»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«Не хочу! Надоело! Не много! Хочу планшет!»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95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2555776" y="764704"/>
            <a:ext cx="6048672" cy="2253736"/>
          </a:xfrm>
          <a:prstGeom prst="round2DiagRect">
            <a:avLst/>
          </a:prstGeom>
          <a:solidFill>
            <a:schemeClr val="bg1"/>
          </a:solidFill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827584" y="764704"/>
            <a:ext cx="2808312" cy="1224136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ОЦЕНИТЕ</a:t>
            </a:r>
          </a:p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СИТУАЦИЮ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51878" y="710116"/>
            <a:ext cx="52565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Часто дети привязаны к гаджетам не просто так, а потому что это удобно их родителям. Подумайте, может быть, вы «отделываетесь» гаджетом или мультиком каждый раз, когда у вас нет сил или настроения взаимодействовать с ребенком. Если так, то помните: чтобы изменить детское поведение, сначала вы должны сами что-то поменять во взаимодействии с ним.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2554639" y="3573016"/>
            <a:ext cx="6048672" cy="2253736"/>
          </a:xfrm>
          <a:prstGeom prst="round2DiagRect">
            <a:avLst/>
          </a:prstGeom>
          <a:solidFill>
            <a:schemeClr val="bg1"/>
          </a:solidFill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1063659" y="3573016"/>
            <a:ext cx="2808312" cy="1224136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ОСТАВЬТЕ</a:t>
            </a:r>
          </a:p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ПОСЛАНИЕ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43887" y="3573016"/>
            <a:ext cx="48725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Оставьте ребенку записку с вашим пожеланием, даже если он еще не умеет читать. Прочитайте ее ребенку. В записке вежливо и с симпатией изложите просьбу к ребенку или правило. Например: «Милые дети! Прошу вас придумать и нарисовать по 5 занятий, которые вам понравятся больше игры на планшете. Люблю вас, папа».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85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2549299" y="730424"/>
            <a:ext cx="6048672" cy="2618280"/>
          </a:xfrm>
          <a:prstGeom prst="round2DiagRect">
            <a:avLst/>
          </a:prstGeom>
          <a:solidFill>
            <a:schemeClr val="bg1"/>
          </a:solidFill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827584" y="730424"/>
            <a:ext cx="2808312" cy="1224136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СОЗДАВАЙТЕ</a:t>
            </a:r>
          </a:p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ВПЕЧАТЛЕНИЯ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31840" y="763381"/>
            <a:ext cx="53285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Часто гаджеты нужны детям, которым не хватает впечатлений. Пополняйте запас впечатлений ребенка – когда можете, поиграйте с ним, помогите ему развить сюжет игры, разнообразьте его досуг Когда не можете играть, предложите ребенку предмет или материал, который вдохновит его на игру, и с помощью которого он получит сенсорные и эмоциональные впечатления. Используйте список «предметов-вдохновителей»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813814" y="3441151"/>
            <a:ext cx="7770387" cy="2952328"/>
          </a:xfrm>
          <a:prstGeom prst="round2DiagRect">
            <a:avLst/>
          </a:prstGeom>
          <a:solidFill>
            <a:schemeClr val="bg1"/>
          </a:solidFill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6942" y="3437395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Список предметов-вдохновителей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386140"/>
              </p:ext>
            </p:extLst>
          </p:nvPr>
        </p:nvGraphicFramePr>
        <p:xfrm>
          <a:off x="1759664" y="4221088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27584" y="3745968"/>
            <a:ext cx="381642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усочки ткани  разных фактур,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скотч, деревянная ложка или миска,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рубочка для коктейля,  фольга,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тарая шапка (можно посадить в нее небольшую игрушку или сказать: из этого можно сделать нору .или еще что-то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акет или сумка + задание («собери-ка то, что может понадобиться на острове»)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44007" y="3806727"/>
            <a:ext cx="37476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таршим дошкольникам: набор инструментов и кусок плотного картона или деревяшка,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азеты и ножницы, мелки и доска,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грушки, с которыми ребенок играл до года-двух,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емного крупы в небьющейся миске,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таз с водой и резиновые игрушки,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0595" y="5654815"/>
            <a:ext cx="74168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Этот список можно пополнять. Ваши помощники – любые безопасные для ребенка объекты, которые стимулируют работу фантазии и тактильные, слуховые, зрительные, моторные ощущения.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15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</TotalTime>
  <Words>770</Words>
  <Application>Microsoft Office PowerPoint</Application>
  <PresentationFormat>Экран (4:3)</PresentationFormat>
  <Paragraphs>96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Остин</vt:lpstr>
      <vt:lpstr>План действий, когда вам кажется, что ребенок не выпускает из рук гаджет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 действий, когда вам кажется, что ребенок не выпускает из рук гаджет</dc:title>
  <dc:creator>Admin</dc:creator>
  <cp:lastModifiedBy>Наталия-2</cp:lastModifiedBy>
  <cp:revision>19</cp:revision>
  <dcterms:created xsi:type="dcterms:W3CDTF">2021-05-20T08:33:55Z</dcterms:created>
  <dcterms:modified xsi:type="dcterms:W3CDTF">2021-05-27T08:30:10Z</dcterms:modified>
</cp:coreProperties>
</file>