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9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6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5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7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0D20-7BAB-48A0-B883-9A28EB125A81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1F37-BDD4-48F4-8349-FD42964F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93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«Как вместе с детьми помочь птицам зимой»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4400" b="1" i="1" dirty="0" smtClean="0">
                <a:solidFill>
                  <a:srgbClr val="002060"/>
                </a:solidFill>
              </a:rPr>
              <a:t>Советы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</a:rPr>
              <a:t>для педагогов и родителей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600" dirty="0" smtClean="0"/>
              <a:t>Белоусова И.В.</a:t>
            </a:r>
          </a:p>
          <a:p>
            <a:pPr algn="r"/>
            <a:r>
              <a:rPr lang="ru-RU" sz="1600" dirty="0" smtClean="0"/>
              <a:t>Источник: Справочник старшего воспитателя №11 2020 г.</a:t>
            </a:r>
            <a:endParaRPr lang="ru-RU" sz="1600" dirty="0" smtClean="0"/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5103" r="4684" b="8259"/>
          <a:stretch/>
        </p:blipFill>
        <p:spPr>
          <a:xfrm>
            <a:off x="719769" y="3476912"/>
            <a:ext cx="4671152" cy="3161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588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365126"/>
            <a:ext cx="11430836" cy="4868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Поиграйте с детьми в игру  «Угадай птицу по описанию</a:t>
            </a: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Серо-коричневая птичка с черными пятнышками. Клюв у нее черный, шея короткая, крылья маленькие.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Она прыгает и чирикает. (воробей)</a:t>
            </a:r>
          </a:p>
          <a:p>
            <a:pPr marL="514350" indent="-514350">
              <a:buAutoNum type="arabicPeriod"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2. Спинка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этой птицы черная, грудка белая. Перья на голове и под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Хвостом красные. Клюв крепкий. Она живет в лесу и стучит клювом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 дереву. (дятел)  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5.infourok.ru/uploads/ex/0bfd/000cf0c4-084f0127/hello_html_m7cb80e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55" y="2307633"/>
            <a:ext cx="2554537" cy="18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blkompriroda.volgograd.ru/other/redbook/redbook/A141/A141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0704">
            <a:off x="10136795" y="3797608"/>
            <a:ext cx="1369677" cy="25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6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365126"/>
            <a:ext cx="11430836" cy="4868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3.  У  этой птицы на голове черная или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или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синяя шапочка, брюшко – желтое. Крылышки могут быть серыми или голубыми. Щечки у нее белые (Синица)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4. Эти птицы бывают разного цвета: серые. Коричневые и белые. Они любят ворковать. А еще их называют символом мира (Голуби)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5. Спинка у этой птицы серая, крылья и хвост черные, а грудка красная. Она любит есть рябину. (Снегирь)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069">
            <a:off x="10473665" y="323490"/>
            <a:ext cx="1220202" cy="1737328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54" y="2650082"/>
            <a:ext cx="1767579" cy="1624262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7" y="4614204"/>
            <a:ext cx="2634917" cy="22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365126"/>
            <a:ext cx="11430836" cy="4868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Расскажите о птичьих приметах</a:t>
            </a:r>
          </a:p>
          <a:p>
            <a:pPr marL="0" indent="0" algn="ctr">
              <a:buNone/>
            </a:pPr>
            <a:endParaRPr lang="ru-RU" sz="4000" b="1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Прицы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прижались к стволу дерева – к морозу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Зимой птицы летают низко – к снегу.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Вороны и галки садятся на низкие ветки – к ветру.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Воробьи сидят на деревьях тихо – к снегу без ветра. Громко чирикают – к потеплению.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Птицы садятся на сухое дерево – к морозу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8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Покормите птиц</a:t>
            </a:r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endParaRPr lang="ru-RU" sz="4400" b="1" i="1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0375" y="705080"/>
            <a:ext cx="5559425" cy="58499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Можно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b="1" i="1" dirty="0">
                <a:solidFill>
                  <a:srgbClr val="5B9BD5">
                    <a:lumMod val="50000"/>
                  </a:srgbClr>
                </a:solidFill>
                <a:latin typeface="Monotype Corsiva" panose="03010101010201010101" pitchFamily="66" charset="0"/>
              </a:rPr>
              <a:t>Универсальный </a:t>
            </a:r>
            <a:r>
              <a:rPr lang="ru-RU" b="1" i="1" dirty="0" smtClean="0">
                <a:solidFill>
                  <a:srgbClr val="5B9BD5">
                    <a:lumMod val="50000"/>
                  </a:srgbClr>
                </a:solidFill>
                <a:latin typeface="Monotype Corsiva" panose="03010101010201010101" pitchFamily="66" charset="0"/>
              </a:rPr>
              <a:t>корм:</a:t>
            </a:r>
            <a:endParaRPr lang="ru-RU" b="1" i="1" dirty="0">
              <a:solidFill>
                <a:srgbClr val="5B9BD5">
                  <a:lumMod val="50000"/>
                </a:srgb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Овсянку, пшено, просо. Подсолнечные и тыквенные семечки.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Быстро усваиваются: </a:t>
            </a: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Крошки белого хлеба.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Богаты микроэлементами и очень питательны: </a:t>
            </a: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орехи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Очень любят синицы: </a:t>
            </a: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Сало БЕЗ соли и пряностей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Привычная еда для снегирей и клестов: </a:t>
            </a: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фрукты, ягоды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68807" y="826265"/>
            <a:ext cx="5181600" cy="53506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Нельзя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Разбухнут в желудке, птица погибнет: 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Сухие гречка, рис, перловка.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Бродит в желудке и может вызвать отравление: 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крошки черного хлеба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Нарушают пищеварение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 соленые и жареные семечки, перченое сало, копчености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 перевариваются у птиц: 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молочные продукты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Вызывают жажду, много сахара и крахмала: 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каши быстрого приготовления</a:t>
            </a:r>
            <a:endParaRPr lang="ru-RU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0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18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Сделайте кормушку</a:t>
            </a:r>
            <a:endParaRPr lang="ru-RU" sz="4400" b="1" i="1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0375" y="705080"/>
            <a:ext cx="5559425" cy="5849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Кормушка -подвес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Кормушка - домик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68807" y="826265"/>
            <a:ext cx="5181600" cy="5350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Съедобная кормушка</a:t>
            </a:r>
          </a:p>
          <a:p>
            <a:pPr marL="0" indent="0" algn="ctr">
              <a:buNone/>
            </a:pPr>
            <a:endParaRPr lang="ru-RU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Кормушка – лоток</a:t>
            </a:r>
          </a:p>
          <a:p>
            <a:pPr marL="0" indent="0" algn="ctr">
              <a:buNone/>
            </a:pPr>
            <a:endParaRPr lang="ru-RU" b="1" i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31" y="1206345"/>
            <a:ext cx="2423712" cy="2423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4325" r="16189" b="3229"/>
          <a:stretch/>
        </p:blipFill>
        <p:spPr>
          <a:xfrm>
            <a:off x="1590481" y="4417763"/>
            <a:ext cx="3299211" cy="193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56" y="1595611"/>
            <a:ext cx="3257780" cy="1645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5378" r="6986" b="54690"/>
          <a:stretch/>
        </p:blipFill>
        <p:spPr>
          <a:xfrm>
            <a:off x="8042313" y="4417763"/>
            <a:ext cx="2678503" cy="1665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74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160338"/>
            <a:ext cx="11430836" cy="507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Запомните эти правила: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Обклейте изолентой или лейкопластырем острые края надрезов;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Используйте поменьше скотча а склейке кормушки и прячьте липкие края. Птица может приклеиться к ним.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Раскрашивайте кормушки акрилом. Пахучие и токсичные краски очень вредны птицам.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Делайте маленький вход у кормушки: под размер синицы или снегиря. Голуби и вороны съедают весь корм, </a:t>
            </a:r>
            <a:r>
              <a:rPr lang="ru-RU" b="1" dirty="0" err="1" smtClean="0">
                <a:latin typeface="Monotype Corsiva" panose="03010101010201010101" pitchFamily="66" charset="0"/>
              </a:rPr>
              <a:t>хтя</a:t>
            </a:r>
            <a:r>
              <a:rPr lang="ru-RU" b="1" dirty="0" smtClean="0">
                <a:latin typeface="Monotype Corsiva" panose="03010101010201010101" pitchFamily="66" charset="0"/>
              </a:rPr>
              <a:t> и без того могут найти себе пропитание.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Не размещайте кормушку ниже1.5 метра. В невысокой кормушке птицы могут стать легкой добычей для кошек.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Регулярно пополняйте кормушки и убирайте замерзшую пищу.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Следите, чтобы в кормушках не было снега. Под снегом может быть корм, который птицы не заметят.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Monotype Corsiva" panose="03010101010201010101" pitchFamily="66" charset="0"/>
              </a:rPr>
              <a:t>Развешивайте кормушки в спокойных местах, шум и движение отпугнут птиц.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clipart-best.com/img/sparrow/sparrow-clip-art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36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470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Wingdings</vt:lpstr>
      <vt:lpstr>Тема Office</vt:lpstr>
      <vt:lpstr>  «Как вместе с детьми помочь птицам зимой» Советы для педагогов и родителей</vt:lpstr>
      <vt:lpstr>  </vt:lpstr>
      <vt:lpstr>  </vt:lpstr>
      <vt:lpstr>  </vt:lpstr>
      <vt:lpstr>Покормите птиц </vt:lpstr>
      <vt:lpstr>Сделайте кормушку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вместе с детьми помочь птицам зимой» Советы для педагогов и родителей</dc:title>
  <dc:creator>Ирина</dc:creator>
  <cp:lastModifiedBy>Ирина</cp:lastModifiedBy>
  <cp:revision>21</cp:revision>
  <dcterms:created xsi:type="dcterms:W3CDTF">2021-01-08T12:49:29Z</dcterms:created>
  <dcterms:modified xsi:type="dcterms:W3CDTF">2021-01-10T15:24:01Z</dcterms:modified>
</cp:coreProperties>
</file>