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6480720"/>
          </a:xfrm>
          <a:prstGeom prst="rect">
            <a:avLst/>
          </a:prstGeom>
          <a:noFill/>
        </p:spPr>
      </p:pic>
      <p:pic>
        <p:nvPicPr>
          <p:cNvPr id="3" name="Picture 6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784976" cy="648072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91680" y="620688"/>
            <a:ext cx="6696744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Мастер-класс. </a:t>
            </a:r>
          </a:p>
          <a:p>
            <a:r>
              <a:rPr lang="ru-RU" sz="3600" dirty="0" smtClean="0"/>
              <a:t>Народная кукла </a:t>
            </a:r>
            <a:r>
              <a:rPr lang="ru-RU" sz="3600" dirty="0" err="1" smtClean="0"/>
              <a:t>Желанница</a:t>
            </a:r>
            <a:r>
              <a:rPr lang="ru-RU" sz="3600" dirty="0" smtClean="0"/>
              <a:t> своими руками.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</a:t>
            </a:r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endParaRPr lang="ru-RU" sz="900" dirty="0" smtClean="0"/>
          </a:p>
          <a:p>
            <a:r>
              <a:rPr lang="ru-RU" dirty="0" smtClean="0"/>
              <a:t>                     Автор презентации: </a:t>
            </a:r>
            <a:r>
              <a:rPr lang="ru-RU" dirty="0" err="1" smtClean="0"/>
              <a:t>Поздеева</a:t>
            </a:r>
            <a:r>
              <a:rPr lang="ru-RU" dirty="0" smtClean="0"/>
              <a:t> Евгения Владимировна</a:t>
            </a:r>
          </a:p>
        </p:txBody>
      </p:sp>
      <p:pic>
        <p:nvPicPr>
          <p:cNvPr id="1027" name="Picture 3" descr="C:\Users\Джоны\Desktop\zhela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060848"/>
            <a:ext cx="2322258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64087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91680" y="620688"/>
            <a:ext cx="60486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Желанница</a:t>
            </a:r>
            <a:r>
              <a:rPr lang="ru-RU" b="1" dirty="0" smtClean="0"/>
              <a:t> </a:t>
            </a:r>
            <a:r>
              <a:rPr lang="ru-RU" dirty="0" smtClean="0"/>
              <a:t>— народная </a:t>
            </a:r>
            <a:r>
              <a:rPr lang="ru-RU" dirty="0" err="1" smtClean="0"/>
              <a:t>обереговая</a:t>
            </a:r>
            <a:r>
              <a:rPr lang="ru-RU" dirty="0" smtClean="0"/>
              <a:t> куколка для исполнения желаний. По поверьям, для исполнения желания нужно кукле сделать какой-нибудь подарок — ленточку, новый фартучек, бусы — как-нибудь куклу украсить. И загадать желание. </a:t>
            </a:r>
          </a:p>
          <a:p>
            <a:endParaRPr lang="ru-RU" dirty="0" smtClean="0"/>
          </a:p>
          <a:p>
            <a:r>
              <a:rPr lang="ru-RU" dirty="0" smtClean="0"/>
              <a:t>В нашем мастер-классе мы расскажем как сделать куколку </a:t>
            </a:r>
            <a:r>
              <a:rPr lang="ru-RU" dirty="0" err="1" smtClean="0"/>
              <a:t>Желанницу</a:t>
            </a:r>
            <a:r>
              <a:rPr lang="ru-RU" dirty="0" smtClean="0"/>
              <a:t> своими руками. </a:t>
            </a:r>
          </a:p>
          <a:p>
            <a:endParaRPr lang="ru-RU" dirty="0" smtClean="0"/>
          </a:p>
          <a:p>
            <a:r>
              <a:rPr lang="ru-RU" dirty="0" smtClean="0"/>
              <a:t>Куколка </a:t>
            </a:r>
            <a:r>
              <a:rPr lang="ru-RU" dirty="0" err="1" smtClean="0"/>
              <a:t>Желанница</a:t>
            </a:r>
            <a:r>
              <a:rPr lang="ru-RU" dirty="0" smtClean="0"/>
              <a:t> делается на основе </a:t>
            </a:r>
            <a:r>
              <a:rPr lang="ru-RU" dirty="0" err="1" smtClean="0"/>
              <a:t>столбушки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712968" cy="633670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51720" y="836712"/>
            <a:ext cx="480628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Для изготовления куклы понадобятся:</a:t>
            </a:r>
          </a:p>
          <a:p>
            <a:pPr fontAlgn="base"/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кусок плотной ткани 18х30 см (для туловища);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лоскут белой ткани 20х20 см (для головы);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лоскут цветной ткани (для юбочки);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красивый фартучек;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пряжа для волос;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красная нить;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тесёмка;</a:t>
            </a:r>
          </a:p>
          <a:p>
            <a:pPr fontAlgn="base">
              <a:buFont typeface="Arial" pitchFamily="34" charset="0"/>
              <a:buChar char="•"/>
            </a:pPr>
            <a:endParaRPr lang="ru-RU" sz="1000" dirty="0" smtClean="0"/>
          </a:p>
          <a:p>
            <a:pPr fontAlgn="base">
              <a:buFont typeface="Arial" pitchFamily="34" charset="0"/>
              <a:buChar char="•"/>
            </a:pPr>
            <a:r>
              <a:rPr lang="ru-RU" dirty="0" smtClean="0"/>
              <a:t>вата.</a:t>
            </a:r>
            <a:endParaRPr lang="ru-RU" dirty="0"/>
          </a:p>
        </p:txBody>
      </p:sp>
      <p:pic>
        <p:nvPicPr>
          <p:cNvPr id="15363" name="Picture 3" descr="C:\Users\Джоны\Desktop\02001dd397f49f7_235x1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852936"/>
            <a:ext cx="3341812" cy="27018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640960" cy="629825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779912" y="692696"/>
            <a:ext cx="4392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Ткань для туловища скручиваем в тугой рулончик. Он должен быть примерно 2–3 см в диаметре. Основание рулончика должны быть ровным, тогда кукла сможет стоять.</a:t>
            </a:r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Перевязываем рулончик плотно красной нитью. Вату скатываем в комочек и кладём на середину белого лоскутка.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Обминаем вокруг ваты ткань, стараясь, чтобы лицо было ровным. Оборачиваем шейку ниткой. Привязываем голову к туловищу длинной ниткой крест-накрест.</a:t>
            </a:r>
            <a:endParaRPr lang="ru-RU" dirty="0"/>
          </a:p>
        </p:txBody>
      </p:sp>
      <p:pic>
        <p:nvPicPr>
          <p:cNvPr id="18435" name="Picture 3" descr="C:\Users\Джоны\Desktop\d1e87b3c602afb0_235x1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76672"/>
            <a:ext cx="2094359" cy="1693312"/>
          </a:xfrm>
          <a:prstGeom prst="rect">
            <a:avLst/>
          </a:prstGeom>
          <a:noFill/>
        </p:spPr>
      </p:pic>
      <p:pic>
        <p:nvPicPr>
          <p:cNvPr id="18436" name="Picture 4" descr="C:\Users\Джоны\Desktop\0d168c42f33fc1c_235x19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2617" y="2204864"/>
            <a:ext cx="2105287" cy="1702147"/>
          </a:xfrm>
          <a:prstGeom prst="rect">
            <a:avLst/>
          </a:prstGeom>
          <a:noFill/>
        </p:spPr>
      </p:pic>
      <p:pic>
        <p:nvPicPr>
          <p:cNvPr id="18437" name="Picture 5" descr="C:\Users\Джоны\Desktop\0f52d23fd24d99c_235x19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3946846"/>
            <a:ext cx="2088232" cy="1688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64087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11960" y="692696"/>
            <a:ext cx="38884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Делаем ручки из уголков белой ткани, фиксируя их на концах ниткой.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Делаем волосы. Пряжу наматываем на твёрдую книжку подходящей ширины, обрезаем намотку снизу. 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Завязываем намотку по серединке.</a:t>
            </a:r>
          </a:p>
          <a:p>
            <a:pPr fontAlgn="base"/>
            <a:r>
              <a:rPr lang="ru-RU" dirty="0" smtClean="0"/>
              <a:t>Прикладываем волосы к голове и фиксируем на шее.</a:t>
            </a:r>
            <a:endParaRPr lang="ru-RU" dirty="0"/>
          </a:p>
        </p:txBody>
      </p:sp>
      <p:pic>
        <p:nvPicPr>
          <p:cNvPr id="16387" name="Picture 3" descr="C:\Users\Джоны\Desktop\6a20165a032cd55_235x1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04664"/>
            <a:ext cx="2060250" cy="1665734"/>
          </a:xfrm>
          <a:prstGeom prst="rect">
            <a:avLst/>
          </a:prstGeom>
          <a:noFill/>
        </p:spPr>
      </p:pic>
      <p:pic>
        <p:nvPicPr>
          <p:cNvPr id="16388" name="Picture 4" descr="C:\Users\Джоны\Desktop\9e0adb96b4ac6a2_235x19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2204864"/>
            <a:ext cx="2077304" cy="1679523"/>
          </a:xfrm>
          <a:prstGeom prst="rect">
            <a:avLst/>
          </a:prstGeom>
          <a:noFill/>
        </p:spPr>
      </p:pic>
      <p:pic>
        <p:nvPicPr>
          <p:cNvPr id="16389" name="Picture 5" descr="C:\Users\Джоны\Desktop\55c3b62d1ac2f1e_235x19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4005064"/>
            <a:ext cx="2060250" cy="1665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640960" cy="633670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3968" y="836713"/>
            <a:ext cx="42484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Укладываем волосы как захочется — можно оставить распущенными или заплести косу. Обвязываем головку красивой тесёмкой.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Оборачиваем нижнюю половину куклы лоскутком для юбочки, прикладываем фартучек, всё закрепляем тесёмкой. 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</p:txBody>
      </p:sp>
      <p:pic>
        <p:nvPicPr>
          <p:cNvPr id="17411" name="Picture 3" descr="C:\Users\Джоны\Desktop\3b06f6e7cc46942_235x1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3" y="692696"/>
            <a:ext cx="2160240" cy="1746577"/>
          </a:xfrm>
          <a:prstGeom prst="rect">
            <a:avLst/>
          </a:prstGeom>
          <a:noFill/>
        </p:spPr>
      </p:pic>
      <p:pic>
        <p:nvPicPr>
          <p:cNvPr id="17412" name="Picture 4" descr="C:\Users\Джоны\Desktop\cb4b3261cd9ff96_235x19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3" y="2564904"/>
            <a:ext cx="2160240" cy="1746577"/>
          </a:xfrm>
          <a:prstGeom prst="rect">
            <a:avLst/>
          </a:prstGeom>
          <a:noFill/>
        </p:spPr>
      </p:pic>
      <p:pic>
        <p:nvPicPr>
          <p:cNvPr id="17413" name="Picture 5" descr="C:\Users\Джоны\Desktop\zhela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3573016"/>
            <a:ext cx="1588032" cy="196965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059832" y="4721662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Кукла </a:t>
            </a:r>
            <a:r>
              <a:rPr lang="ru-RU" dirty="0" err="1" smtClean="0"/>
              <a:t>Желанница</a:t>
            </a:r>
            <a:r>
              <a:rPr lang="ru-RU" dirty="0" smtClean="0"/>
              <a:t> готова.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miku-bs.ru/wp-content/uploads/2014/12/zolotoy-ornament-1024x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280920" cy="6336704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9672" y="2420888"/>
            <a:ext cx="6552728" cy="115212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266</Words>
  <Application>Microsoft Office PowerPoint</Application>
  <PresentationFormat>Экран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Джоны</dc:creator>
  <cp:lastModifiedBy>Наталия-2</cp:lastModifiedBy>
  <cp:revision>7</cp:revision>
  <dcterms:created xsi:type="dcterms:W3CDTF">2021-02-24T07:33:22Z</dcterms:created>
  <dcterms:modified xsi:type="dcterms:W3CDTF">2021-03-09T07:57:30Z</dcterms:modified>
</cp:coreProperties>
</file>