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18C0-ADA2-4701-9A51-63F90E0AFD33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CFC8-E615-44D1-8336-D279DA23C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601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18C0-ADA2-4701-9A51-63F90E0AFD33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CFC8-E615-44D1-8336-D279DA23C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35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18C0-ADA2-4701-9A51-63F90E0AFD33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CFC8-E615-44D1-8336-D279DA23C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68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18C0-ADA2-4701-9A51-63F90E0AFD33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CFC8-E615-44D1-8336-D279DA23C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491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18C0-ADA2-4701-9A51-63F90E0AFD33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CFC8-E615-44D1-8336-D279DA23C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16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18C0-ADA2-4701-9A51-63F90E0AFD33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CFC8-E615-44D1-8336-D279DA23C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75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18C0-ADA2-4701-9A51-63F90E0AFD33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CFC8-E615-44D1-8336-D279DA23C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896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18C0-ADA2-4701-9A51-63F90E0AFD33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CFC8-E615-44D1-8336-D279DA23C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147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18C0-ADA2-4701-9A51-63F90E0AFD33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CFC8-E615-44D1-8336-D279DA23C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86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18C0-ADA2-4701-9A51-63F90E0AFD33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CFC8-E615-44D1-8336-D279DA23C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83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E18C0-ADA2-4701-9A51-63F90E0AFD33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CFC8-E615-44D1-8336-D279DA23C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23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E18C0-ADA2-4701-9A51-63F90E0AFD33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5CFC8-E615-44D1-8336-D279DA23C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70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Как подготовить и провести открытый показ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650" y="4295409"/>
            <a:ext cx="2858919" cy="18725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48" y="3292703"/>
            <a:ext cx="5259355" cy="337256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10559143" cy="3097342"/>
          </a:xfrm>
        </p:spPr>
        <p:txBody>
          <a:bodyPr>
            <a:normAutofit lnSpcReduction="10000"/>
          </a:bodyPr>
          <a:lstStyle/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pPr algn="r"/>
            <a:endParaRPr lang="ru-RU" sz="1400" i="1" dirty="0" smtClean="0"/>
          </a:p>
          <a:p>
            <a:pPr algn="r"/>
            <a:r>
              <a:rPr lang="ru-RU" sz="1400" b="1" i="1" dirty="0" smtClean="0"/>
              <a:t>Старший воспитатель Белоусова И.В.</a:t>
            </a:r>
            <a:endParaRPr lang="ru-RU" sz="1400" b="1" i="1" dirty="0"/>
          </a:p>
          <a:p>
            <a:pPr algn="r"/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768806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85803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1. Сформулируйте цели и задачи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508166"/>
            <a:ext cx="9144000" cy="3749634"/>
          </a:xfrm>
        </p:spPr>
        <p:txBody>
          <a:bodyPr/>
          <a:lstStyle/>
          <a:p>
            <a:pPr algn="l"/>
            <a:r>
              <a:rPr lang="ru-RU" dirty="0" smtClean="0"/>
              <a:t>Опирайтесь на возрастные целевые ориентиры, содержание ООП, требования программы, на которой основан образовательный процесс.</a:t>
            </a:r>
          </a:p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301" y="2715207"/>
            <a:ext cx="4976327" cy="37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26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67952"/>
            <a:ext cx="9144000" cy="522514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Выберите форму ООД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690465"/>
            <a:ext cx="9144000" cy="4567335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Чтобы заинтересовать детей во время открытого показа и мотивировать их активно участвовать в совместной деятельности, используйте:</a:t>
            </a:r>
          </a:p>
          <a:p>
            <a:pPr marL="342900" indent="-342900" algn="l">
              <a:buFontTx/>
              <a:buChar char="-"/>
            </a:pPr>
            <a:r>
              <a:rPr lang="ru-RU" dirty="0" smtClean="0"/>
              <a:t>Моделирование ситуативных разговоров и дидактических речевых ситуаций;</a:t>
            </a:r>
          </a:p>
          <a:p>
            <a:pPr marL="342900" indent="-342900" algn="l">
              <a:buFontTx/>
              <a:buChar char="-"/>
            </a:pPr>
            <a:r>
              <a:rPr lang="ru-RU" dirty="0" smtClean="0"/>
              <a:t>Игры-драматизации;</a:t>
            </a:r>
          </a:p>
          <a:p>
            <a:pPr marL="342900" indent="-342900" algn="l">
              <a:buFontTx/>
              <a:buChar char="-"/>
            </a:pPr>
            <a:r>
              <a:rPr lang="ru-RU" dirty="0" smtClean="0"/>
              <a:t>Игры-путешествия;</a:t>
            </a:r>
          </a:p>
          <a:p>
            <a:pPr marL="342900" indent="-342900" algn="l">
              <a:buFontTx/>
              <a:buChar char="-"/>
            </a:pPr>
            <a:r>
              <a:rPr lang="ru-RU" dirty="0" smtClean="0"/>
              <a:t>Решение проблемной ситуации;</a:t>
            </a:r>
          </a:p>
          <a:p>
            <a:pPr marL="342900" indent="-342900" algn="l">
              <a:buFontTx/>
              <a:buChar char="-"/>
            </a:pPr>
            <a:r>
              <a:rPr lang="ru-RU" dirty="0" smtClean="0"/>
              <a:t>Опробуйте форму работы заранее, но не репетируйте открытый показ с детьми на одном и том же материале.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691" y="2425958"/>
            <a:ext cx="1993061" cy="16888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50" y="5150498"/>
            <a:ext cx="2065176" cy="1548882"/>
          </a:xfrm>
          <a:prstGeom prst="rect">
            <a:avLst/>
          </a:prstGeom>
        </p:spPr>
      </p:pic>
      <p:pic>
        <p:nvPicPr>
          <p:cNvPr id="1026" name="Picture 2" descr="https://img2.freepng.ru/20190331/ajv/kisspng-clip-art-education-learning-portable-network-graph-classroom-transparent-amp-png-clipart-free-downl-5ca05a76d3cf79.61522530155401279086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998" y="4889241"/>
            <a:ext cx="1838130" cy="18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9280" y="4658434"/>
            <a:ext cx="3481013" cy="219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41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2130" y="665019"/>
            <a:ext cx="9144000" cy="54626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Подберите основной и наглядный материал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508166"/>
            <a:ext cx="9144000" cy="3749634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Подберите реквизит и наглядный материал с учетом:</a:t>
            </a:r>
          </a:p>
          <a:p>
            <a:pPr algn="l"/>
            <a:r>
              <a:rPr lang="ru-RU" dirty="0" smtClean="0"/>
              <a:t>- Возраста детей;</a:t>
            </a:r>
          </a:p>
          <a:p>
            <a:pPr marL="342900" indent="-342900" algn="l">
              <a:buFontTx/>
              <a:buChar char="-"/>
            </a:pPr>
            <a:r>
              <a:rPr lang="ru-RU" dirty="0" smtClean="0"/>
              <a:t>Культурно-</a:t>
            </a:r>
            <a:r>
              <a:rPr lang="ru-RU" dirty="0" err="1" smtClean="0"/>
              <a:t>гигиеничеких</a:t>
            </a:r>
            <a:r>
              <a:rPr lang="ru-RU" dirty="0" smtClean="0"/>
              <a:t> требований;</a:t>
            </a:r>
          </a:p>
          <a:p>
            <a:pPr marL="342900" indent="-342900" algn="l">
              <a:buFontTx/>
              <a:buChar char="-"/>
            </a:pPr>
            <a:r>
              <a:rPr lang="ru-RU" dirty="0" smtClean="0"/>
              <a:t>Норм информационной безопасности.</a:t>
            </a:r>
          </a:p>
          <a:p>
            <a:pPr algn="l"/>
            <a:r>
              <a:rPr lang="ru-RU" dirty="0" smtClean="0"/>
              <a:t>Материалы занятия, должны быть понятны детям, связаны с их личным опытом.</a:t>
            </a:r>
          </a:p>
          <a:p>
            <a:pPr algn="l"/>
            <a:r>
              <a:rPr lang="ru-RU" dirty="0" smtClean="0"/>
              <a:t>Используйте ЭСО на занятии с детьми с 5 лет, чтобы не только увлечь их, но и подчеркнуть свой высокий уровень ИКТ-компетенций.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7157">
            <a:off x="9869735" y="1782149"/>
            <a:ext cx="2171829" cy="1195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84831">
            <a:off x="-222156" y="326569"/>
            <a:ext cx="2632411" cy="1502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695" y="4245428"/>
            <a:ext cx="2153812" cy="17075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137884" y="5318450"/>
            <a:ext cx="2256971" cy="12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3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2130" y="665019"/>
            <a:ext cx="9144000" cy="54626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Заранее оборудуйте пространство для ООД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508166"/>
            <a:ext cx="9144000" cy="3749634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Оборудуйте свободную часть группы для двигательной активности.</a:t>
            </a:r>
          </a:p>
          <a:p>
            <a:pPr algn="l"/>
            <a:r>
              <a:rPr lang="ru-RU" dirty="0" smtClean="0"/>
              <a:t>Разместите ширму или мини-подиум для игр-драматизаций. Так же можно по-особому расставить столы для продуктивной деятельности.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634480" y="3438719"/>
            <a:ext cx="3804557" cy="1841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233" y="2870732"/>
            <a:ext cx="4451506" cy="314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37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2130" y="665019"/>
            <a:ext cx="9144000" cy="546264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Подумайте, как переоборудовать пространство с детьми во время ООД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508166"/>
            <a:ext cx="9144000" cy="3749634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Оставьте время в организационной части занятия, когда вы вместе с детьми переоборудуете пространство группы.</a:t>
            </a:r>
          </a:p>
          <a:p>
            <a:pPr algn="l"/>
            <a:r>
              <a:rPr lang="ru-RU" dirty="0" smtClean="0"/>
              <a:t>Будьте готовы к нестандартным решениям детей – важно поддержать все инициативы и суметь договориться о том, что вы будете делать, а не навязывать единственно правильное решение.</a:t>
            </a:r>
          </a:p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95" y="3650116"/>
            <a:ext cx="4161452" cy="306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90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2130" y="665019"/>
            <a:ext cx="9144000" cy="54626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Соблюдайте санитарные требования к ООД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508166"/>
            <a:ext cx="9144000" cy="3749634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Длительность занятий:</a:t>
            </a:r>
          </a:p>
          <a:p>
            <a:pPr marL="342900" indent="-342900" algn="l">
              <a:buFontTx/>
              <a:buChar char="-"/>
            </a:pPr>
            <a:r>
              <a:rPr lang="ru-RU" dirty="0" smtClean="0"/>
              <a:t>От 1,5 до 3 лет не более 10 минут;</a:t>
            </a:r>
          </a:p>
          <a:p>
            <a:pPr marL="342900" indent="-342900" algn="l">
              <a:buFontTx/>
              <a:buChar char="-"/>
            </a:pPr>
            <a:r>
              <a:rPr lang="ru-RU" dirty="0" smtClean="0"/>
              <a:t>От 3 до 4 лет не более 15 минут;</a:t>
            </a:r>
          </a:p>
          <a:p>
            <a:pPr marL="342900" indent="-342900" algn="l">
              <a:buFontTx/>
              <a:buChar char="-"/>
            </a:pPr>
            <a:r>
              <a:rPr lang="ru-RU" dirty="0" smtClean="0"/>
              <a:t>От 4 до 5 лет не более 20 минут;</a:t>
            </a:r>
          </a:p>
          <a:p>
            <a:pPr marL="342900" indent="-342900" algn="l">
              <a:buFontTx/>
              <a:buChar char="-"/>
            </a:pPr>
            <a:r>
              <a:rPr lang="ru-RU" dirty="0" smtClean="0"/>
              <a:t>От 5 до 6 лет не более 25 минут;</a:t>
            </a:r>
          </a:p>
          <a:p>
            <a:pPr marL="342900" indent="-342900" algn="l">
              <a:buFontTx/>
              <a:buChar char="-"/>
            </a:pPr>
            <a:r>
              <a:rPr lang="ru-RU" dirty="0" smtClean="0"/>
              <a:t>От 6 до 7 лет не более 30 минут.</a:t>
            </a:r>
          </a:p>
          <a:p>
            <a:pPr marL="342900" indent="-342900" algn="l">
              <a:buFontTx/>
              <a:buChar char="-"/>
            </a:pPr>
            <a:r>
              <a:rPr lang="ru-RU" dirty="0" smtClean="0"/>
              <a:t>Раз в 5-7 минут чередуйте умственную и </a:t>
            </a:r>
            <a:r>
              <a:rPr lang="ru-RU" smtClean="0"/>
              <a:t>физическую деятельность.</a:t>
            </a:r>
          </a:p>
          <a:p>
            <a:pPr algn="l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271" y="3135085"/>
            <a:ext cx="2446737" cy="29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060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306</Words>
  <Application>Microsoft Office PowerPoint</Application>
  <PresentationFormat>Широкоэкранный</PresentationFormat>
  <Paragraphs>40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Как подготовить и провести открытый показ</vt:lpstr>
      <vt:lpstr>1. Сформулируйте цели и задачи</vt:lpstr>
      <vt:lpstr>Выберите форму ООД</vt:lpstr>
      <vt:lpstr>Подберите основной и наглядный материал</vt:lpstr>
      <vt:lpstr>Заранее оборудуйте пространство для ООД</vt:lpstr>
      <vt:lpstr>Подумайте, как переоборудовать пространство с детьми во время ООД</vt:lpstr>
      <vt:lpstr>Соблюдайте санитарные требования к ООД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подготовить и провести открытый показ</dc:title>
  <dc:creator>Наталия Леонидовна</dc:creator>
  <cp:lastModifiedBy>Наталия Леонидовна</cp:lastModifiedBy>
  <cp:revision>11</cp:revision>
  <dcterms:created xsi:type="dcterms:W3CDTF">2022-07-06T11:23:24Z</dcterms:created>
  <dcterms:modified xsi:type="dcterms:W3CDTF">2022-07-07T05:42:35Z</dcterms:modified>
</cp:coreProperties>
</file>