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7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169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56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8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1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50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511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0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58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4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97968-A89A-4020-AD6E-84ECE0A2DD00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8FE31-A368-402C-BCA2-94A175C1A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3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1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2192000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5092" y="933819"/>
            <a:ext cx="52953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</a:t>
            </a:r>
          </a:p>
          <a:p>
            <a:pPr algn="ctr">
              <a:defRPr/>
            </a:pPr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блокадного</a:t>
            </a:r>
          </a:p>
          <a:p>
            <a:pPr algn="ctr">
              <a:defRPr/>
            </a:pPr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Ленинграда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0"/>
          <a:stretch/>
        </p:blipFill>
        <p:spPr>
          <a:xfrm>
            <a:off x="5950424" y="1296537"/>
            <a:ext cx="5979236" cy="464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30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" y="197537"/>
            <a:ext cx="6372225" cy="4333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2364474"/>
            <a:ext cx="5132980" cy="380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33" y="40753"/>
            <a:ext cx="5998559" cy="43471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6" y="0"/>
            <a:ext cx="5904931" cy="4428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352" y="3168539"/>
            <a:ext cx="5537295" cy="367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9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89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0" y="1"/>
            <a:ext cx="5039562" cy="34494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71" y="3398293"/>
            <a:ext cx="5020926" cy="32618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11" y="25590"/>
            <a:ext cx="5077048" cy="3423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622" y="3160682"/>
            <a:ext cx="5228295" cy="352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9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12780" r="6959" b="4608"/>
          <a:stretch/>
        </p:blipFill>
        <p:spPr>
          <a:xfrm>
            <a:off x="0" y="55544"/>
            <a:ext cx="4799463" cy="3458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417" y="259309"/>
            <a:ext cx="3665165" cy="57475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481" y="3636617"/>
            <a:ext cx="4675000" cy="32111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6" t="17114" r="6666" b="14627"/>
          <a:stretch/>
        </p:blipFill>
        <p:spPr>
          <a:xfrm>
            <a:off x="7552481" y="0"/>
            <a:ext cx="4579688" cy="357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0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25" y="58998"/>
            <a:ext cx="4670660" cy="3364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8"/>
          <a:stretch/>
        </p:blipFill>
        <p:spPr>
          <a:xfrm>
            <a:off x="5111770" y="58998"/>
            <a:ext cx="5706355" cy="3440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3085583"/>
            <a:ext cx="5332803" cy="36494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t="4794" r="1719" b="5833"/>
          <a:stretch/>
        </p:blipFill>
        <p:spPr>
          <a:xfrm>
            <a:off x="6096000" y="3244358"/>
            <a:ext cx="5169057" cy="333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6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94" y="197608"/>
            <a:ext cx="5772306" cy="3303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21" y="197608"/>
            <a:ext cx="5481851" cy="3303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04" y="3287405"/>
            <a:ext cx="5594885" cy="3353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93" y="3080221"/>
            <a:ext cx="5152029" cy="356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95785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1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35" y="218364"/>
            <a:ext cx="5642359" cy="3746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" t="6567" r="5732" b="7065"/>
          <a:stretch/>
        </p:blipFill>
        <p:spPr>
          <a:xfrm>
            <a:off x="6523629" y="218363"/>
            <a:ext cx="5318153" cy="3746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96" y="3177796"/>
            <a:ext cx="5525832" cy="36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7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7" y="796901"/>
            <a:ext cx="5837733" cy="5253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98" y="468939"/>
            <a:ext cx="5395602" cy="590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8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видео дети блокад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0472"/>
            <a:ext cx="12191999" cy="680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3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9" y="191068"/>
            <a:ext cx="6202908" cy="41352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20" y="2445636"/>
            <a:ext cx="6202908" cy="414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2192000" cy="68477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38919" y="2279956"/>
            <a:ext cx="911416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  <a:p>
            <a:pPr algn="ctr"/>
            <a:r>
              <a:rPr lang="ru-RU" sz="7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друг друга</a:t>
            </a:r>
            <a:endParaRPr lang="ru-RU" sz="7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42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1" y="295879"/>
            <a:ext cx="5395831" cy="62560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t="6567" r="4876" b="13036"/>
          <a:stretch/>
        </p:blipFill>
        <p:spPr>
          <a:xfrm>
            <a:off x="5686153" y="295879"/>
            <a:ext cx="6318912" cy="625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9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324987"/>
            <a:ext cx="6259773" cy="61977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882" y="324987"/>
            <a:ext cx="6127995" cy="619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2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136193"/>
            <a:ext cx="5281684" cy="35228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09183"/>
            <a:ext cx="5268035" cy="3549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1452" r="2357" b="2020"/>
          <a:stretch/>
        </p:blipFill>
        <p:spPr>
          <a:xfrm>
            <a:off x="3728113" y="3248168"/>
            <a:ext cx="4561664" cy="34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7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1"/>
          <a:stretch/>
        </p:blipFill>
        <p:spPr>
          <a:xfrm>
            <a:off x="98465" y="88711"/>
            <a:ext cx="3584893" cy="37276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85" y="2809136"/>
            <a:ext cx="4093369" cy="39044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74" y="88711"/>
            <a:ext cx="5994022" cy="43399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245" y="2937676"/>
            <a:ext cx="4863152" cy="364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2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546" y="363371"/>
            <a:ext cx="6864908" cy="61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4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0" y="201162"/>
            <a:ext cx="5826131" cy="4725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558" y="292743"/>
            <a:ext cx="6024555" cy="4065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19" y="3423882"/>
            <a:ext cx="2887894" cy="33647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" t="62220" r="56613" b="6536"/>
          <a:stretch/>
        </p:blipFill>
        <p:spPr>
          <a:xfrm>
            <a:off x="5551267" y="4650883"/>
            <a:ext cx="3643952" cy="21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9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12" y="164018"/>
            <a:ext cx="4790205" cy="4389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776" r="13084" b="11642"/>
          <a:stretch/>
        </p:blipFill>
        <p:spPr>
          <a:xfrm>
            <a:off x="6823452" y="352205"/>
            <a:ext cx="5227094" cy="4013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326" y="1637970"/>
            <a:ext cx="3563613" cy="50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3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11</Words>
  <Application>Microsoft Office PowerPoint</Application>
  <PresentationFormat>Широкоэкранный</PresentationFormat>
  <Paragraphs>5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15-n000sr</cp:lastModifiedBy>
  <cp:revision>30</cp:revision>
  <dcterms:created xsi:type="dcterms:W3CDTF">2019-01-20T18:39:48Z</dcterms:created>
  <dcterms:modified xsi:type="dcterms:W3CDTF">2019-01-24T20:35:23Z</dcterms:modified>
</cp:coreProperties>
</file>