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77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6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6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8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21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0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51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0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58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97968-A89A-4020-AD6E-84ECE0A2DD00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FE31-A368-402C-BCA2-94A175C1A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3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6"/>
            <a:ext cx="12192000" cy="68477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5092" y="933819"/>
            <a:ext cx="52953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</a:t>
            </a:r>
          </a:p>
          <a:p>
            <a:pPr algn="ctr">
              <a:defRPr/>
            </a:pPr>
            <a:r>
              <a:rPr lang="ru-RU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блокадного</a:t>
            </a:r>
          </a:p>
          <a:p>
            <a:pPr algn="ctr">
              <a:defRPr/>
            </a:pPr>
            <a:r>
              <a:rPr lang="ru-RU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Ленинграда</a:t>
            </a:r>
            <a:endParaRPr lang="ru-RU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0"/>
          <a:stretch/>
        </p:blipFill>
        <p:spPr>
          <a:xfrm>
            <a:off x="5950424" y="1296537"/>
            <a:ext cx="5979236" cy="46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197537"/>
            <a:ext cx="6372225" cy="4333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2364474"/>
            <a:ext cx="5132980" cy="38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33" y="40753"/>
            <a:ext cx="5998559" cy="4347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6" y="0"/>
            <a:ext cx="5904931" cy="4428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52" y="3168539"/>
            <a:ext cx="5537295" cy="36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89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" y="1"/>
            <a:ext cx="5039562" cy="3449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1" y="3398293"/>
            <a:ext cx="5020926" cy="3261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11" y="25590"/>
            <a:ext cx="5077048" cy="3423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22" y="3160682"/>
            <a:ext cx="5228295" cy="35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12780" r="6959" b="4608"/>
          <a:stretch/>
        </p:blipFill>
        <p:spPr>
          <a:xfrm>
            <a:off x="0" y="55544"/>
            <a:ext cx="4799463" cy="3458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17" y="259309"/>
            <a:ext cx="3665165" cy="574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81" y="3636617"/>
            <a:ext cx="4675000" cy="3211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17114" r="6666" b="14627"/>
          <a:stretch/>
        </p:blipFill>
        <p:spPr>
          <a:xfrm>
            <a:off x="7552481" y="0"/>
            <a:ext cx="4579688" cy="35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5" y="58998"/>
            <a:ext cx="4670660" cy="3364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"/>
          <a:stretch/>
        </p:blipFill>
        <p:spPr>
          <a:xfrm>
            <a:off x="5111770" y="58998"/>
            <a:ext cx="5706355" cy="3440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0" y="3085583"/>
            <a:ext cx="5332803" cy="3649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4794" r="1719" b="5833"/>
          <a:stretch/>
        </p:blipFill>
        <p:spPr>
          <a:xfrm>
            <a:off x="6096000" y="3244358"/>
            <a:ext cx="5169057" cy="333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4" y="197608"/>
            <a:ext cx="5772306" cy="3303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21" y="197608"/>
            <a:ext cx="5481851" cy="3303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4" y="3287405"/>
            <a:ext cx="5594885" cy="3353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93" y="3080221"/>
            <a:ext cx="5152029" cy="35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5785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5" y="218364"/>
            <a:ext cx="5642359" cy="3746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6567" r="5732" b="7065"/>
          <a:stretch/>
        </p:blipFill>
        <p:spPr>
          <a:xfrm>
            <a:off x="6523629" y="218363"/>
            <a:ext cx="5318153" cy="3746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96" y="3177796"/>
            <a:ext cx="5525832" cy="36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7" y="796901"/>
            <a:ext cx="5837733" cy="5253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98" y="468939"/>
            <a:ext cx="5395602" cy="59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4" name="видео дети блокад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472"/>
            <a:ext cx="12191999" cy="68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9" y="191068"/>
            <a:ext cx="6202908" cy="41352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20" y="2445636"/>
            <a:ext cx="6202908" cy="414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6"/>
            <a:ext cx="12192000" cy="68477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8919" y="2279956"/>
            <a:ext cx="911416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 algn="ctr"/>
            <a:r>
              <a:rPr lang="ru-RU" sz="7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друг друга</a:t>
            </a:r>
            <a:endParaRPr lang="ru-RU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42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1" y="295879"/>
            <a:ext cx="5395831" cy="6256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6567" r="4876" b="13036"/>
          <a:stretch/>
        </p:blipFill>
        <p:spPr>
          <a:xfrm>
            <a:off x="5686153" y="295879"/>
            <a:ext cx="6318912" cy="62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324987"/>
            <a:ext cx="6259773" cy="6197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2" y="324987"/>
            <a:ext cx="6127995" cy="61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136193"/>
            <a:ext cx="5281684" cy="3522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183"/>
            <a:ext cx="5268035" cy="3549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1452" r="2357" b="2020"/>
          <a:stretch/>
        </p:blipFill>
        <p:spPr>
          <a:xfrm>
            <a:off x="3728113" y="3248168"/>
            <a:ext cx="4561664" cy="34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1"/>
          <a:stretch/>
        </p:blipFill>
        <p:spPr>
          <a:xfrm>
            <a:off x="98465" y="88711"/>
            <a:ext cx="3584893" cy="37276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5" y="2809136"/>
            <a:ext cx="4093369" cy="39044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74" y="88711"/>
            <a:ext cx="5994022" cy="43399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45" y="2937676"/>
            <a:ext cx="4863152" cy="36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46" y="363371"/>
            <a:ext cx="6864908" cy="61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0" y="201162"/>
            <a:ext cx="5826131" cy="4725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58" y="292743"/>
            <a:ext cx="6024555" cy="4065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219" y="3423882"/>
            <a:ext cx="2887894" cy="3364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62220" r="56613" b="6536"/>
          <a:stretch/>
        </p:blipFill>
        <p:spPr>
          <a:xfrm>
            <a:off x="5551267" y="4650883"/>
            <a:ext cx="3643952" cy="21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2" y="164018"/>
            <a:ext cx="4790205" cy="4389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4776" r="13084" b="11642"/>
          <a:stretch/>
        </p:blipFill>
        <p:spPr>
          <a:xfrm>
            <a:off x="6823452" y="352205"/>
            <a:ext cx="5227094" cy="4013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26" y="1637970"/>
            <a:ext cx="3563613" cy="50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11</Words>
  <Application>Microsoft Office PowerPoint</Application>
  <PresentationFormat>Широкоэкранный</PresentationFormat>
  <Paragraphs>5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15-n000sr</dc:creator>
  <cp:lastModifiedBy>15-n000sr</cp:lastModifiedBy>
  <cp:revision>30</cp:revision>
  <dcterms:created xsi:type="dcterms:W3CDTF">2019-01-20T18:39:48Z</dcterms:created>
  <dcterms:modified xsi:type="dcterms:W3CDTF">2019-01-24T20:35:23Z</dcterms:modified>
</cp:coreProperties>
</file>