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786B-D829-4792-B1D0-9D3EF88AA7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5E69-C586-419F-B5CD-64B943194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786B-D829-4792-B1D0-9D3EF88AA7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5E69-C586-419F-B5CD-64B943194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786B-D829-4792-B1D0-9D3EF88AA7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5E69-C586-419F-B5CD-64B943194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786B-D829-4792-B1D0-9D3EF88AA7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5E69-C586-419F-B5CD-64B943194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786B-D829-4792-B1D0-9D3EF88AA7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5E69-C586-419F-B5CD-64B943194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786B-D829-4792-B1D0-9D3EF88AA7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5E69-C586-419F-B5CD-64B943194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786B-D829-4792-B1D0-9D3EF88AA7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5E69-C586-419F-B5CD-64B943194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786B-D829-4792-B1D0-9D3EF88AA7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5E69-C586-419F-B5CD-64B943194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786B-D829-4792-B1D0-9D3EF88AA7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5E69-C586-419F-B5CD-64B943194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786B-D829-4792-B1D0-9D3EF88AA7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5E69-C586-419F-B5CD-64B943194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786B-D829-4792-B1D0-9D3EF88AA7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5E69-C586-419F-B5CD-64B943194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A786B-D829-4792-B1D0-9D3EF88AA7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5E69-C586-419F-B5CD-64B9431947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www.mamininteres.ru/category/igry-so-smyslom&amp;sa=D&amp;sntz=1&amp;usg=AFQjCNETFouxaJPf3tN2tncwPt2CdXo7qQ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f305b43c794d7539dbd4514074f24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28794" y="2000240"/>
            <a:ext cx="4714908" cy="242889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«Сидим дома»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: Донских Л.В.</a:t>
            </a:r>
            <a:endParaRPr lang="ru-RU" sz="28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0f24e7ed23c8fdd7cf02f267e03ecd1--script-type-javascri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83254622cd88ff836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714356"/>
            <a:ext cx="7929618" cy="57864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7fc41386513b964874cf91c3e75a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7286676" cy="3429024"/>
          </a:xfrm>
        </p:spPr>
        <p:txBody>
          <a:bodyPr>
            <a:normAutofit fontScale="90000"/>
          </a:bodyPr>
          <a:lstStyle/>
          <a:p>
            <a:r>
              <a:rPr lang="ru-RU" sz="1800" b="1" i="1" u="sng" dirty="0" smtClean="0"/>
              <a:t/>
            </a:r>
            <a:br>
              <a:rPr lang="ru-RU" sz="1800" b="1" i="1" u="sng" dirty="0" smtClean="0"/>
            </a:br>
            <a:r>
              <a:rPr lang="ru-RU" sz="1800" b="1" i="1" u="sng" dirty="0" smtClean="0"/>
              <a:t/>
            </a:r>
            <a:br>
              <a:rPr lang="ru-RU" sz="1800" b="1" i="1" u="sng" dirty="0" smtClean="0"/>
            </a:b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ФИЗКУЛЬТМИНУТКИ</a:t>
            </a:r>
            <a:r>
              <a:rPr lang="ru-RU" sz="1800" b="1" i="1" u="sng" dirty="0"/>
              <a:t/>
            </a:r>
            <a:br>
              <a:rPr lang="ru-RU" sz="1800" b="1" i="1" u="sng" dirty="0"/>
            </a:br>
            <a:r>
              <a:rPr lang="ru-RU" sz="1800" b="1" i="1" u="sng" dirty="0" smtClean="0"/>
              <a:t/>
            </a:r>
            <a:br>
              <a:rPr lang="ru-RU" sz="1800" b="1" i="1" u="sng" dirty="0" smtClean="0"/>
            </a:br>
            <a:r>
              <a:rPr lang="ru-RU" sz="1800" b="1" i="1" u="sng" dirty="0" smtClean="0"/>
              <a:t>«</a:t>
            </a:r>
            <a:r>
              <a:rPr lang="ru-RU" sz="1800" b="1" i="1" u="sng" dirty="0"/>
              <a:t>Космодром</a:t>
            </a:r>
            <a:r>
              <a:rPr lang="ru-RU" sz="1800" b="1" i="1" u="sng" dirty="0" smtClean="0"/>
              <a:t>».</a:t>
            </a:r>
            <a:br>
              <a:rPr lang="ru-RU" sz="1800" b="1" i="1" u="sng" dirty="0" smtClean="0"/>
            </a:br>
            <a:r>
              <a:rPr lang="ru-RU" sz="1800" dirty="0" smtClean="0"/>
              <a:t>Всё </a:t>
            </a:r>
            <a:r>
              <a:rPr lang="ru-RU" sz="1800" dirty="0"/>
              <a:t>готово для полёта,                </a:t>
            </a:r>
            <a:r>
              <a:rPr lang="ru-RU" sz="1800" dirty="0" smtClean="0"/>
              <a:t>                 </a:t>
            </a:r>
            <a:r>
              <a:rPr lang="ru-RU" sz="1800" dirty="0"/>
              <a:t>     </a:t>
            </a:r>
            <a:r>
              <a:rPr lang="ru-RU" sz="1800" i="1" dirty="0"/>
              <a:t>поднять руки вперёд, затем вверх.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Ждут ракеты всех ребят.                 </a:t>
            </a:r>
            <a:r>
              <a:rPr lang="ru-RU" sz="1800" dirty="0" smtClean="0"/>
              <a:t>  </a:t>
            </a:r>
            <a:r>
              <a:rPr lang="ru-RU" sz="1800" dirty="0"/>
              <a:t> </a:t>
            </a:r>
            <a:r>
              <a:rPr lang="ru-RU" sz="1800" i="1" dirty="0"/>
              <a:t>соединить пальцы над головой, изображая ракету.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Мало времени для взлёта,          </a:t>
            </a:r>
            <a:r>
              <a:rPr lang="ru-RU" sz="1800" dirty="0" smtClean="0"/>
              <a:t>                                                     </a:t>
            </a:r>
            <a:r>
              <a:rPr lang="ru-RU" sz="1800" dirty="0"/>
              <a:t>      </a:t>
            </a:r>
            <a:r>
              <a:rPr lang="ru-RU" sz="1800" i="1" dirty="0"/>
              <a:t>марш на месте.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Космонавты встали в ряд.                 </a:t>
            </a:r>
            <a:r>
              <a:rPr lang="ru-RU" sz="1800" i="1" dirty="0"/>
              <a:t>встать прыжком – ноги врозь, руки на пояс.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Поклонились вправо, влево,        </a:t>
            </a:r>
            <a:r>
              <a:rPr lang="ru-RU" sz="1800" dirty="0" smtClean="0"/>
              <a:t>                                               </a:t>
            </a:r>
            <a:r>
              <a:rPr lang="ru-RU" sz="1800" dirty="0"/>
              <a:t>    </a:t>
            </a:r>
            <a:r>
              <a:rPr lang="ru-RU" sz="1800" i="1" dirty="0"/>
              <a:t>наклоны в стороны.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Отдадим земной поклон.          </a:t>
            </a:r>
            <a:r>
              <a:rPr lang="ru-RU" sz="1800" dirty="0" smtClean="0"/>
              <a:t>                                                      </a:t>
            </a:r>
            <a:r>
              <a:rPr lang="ru-RU" sz="1800" dirty="0"/>
              <a:t>       </a:t>
            </a:r>
            <a:r>
              <a:rPr lang="ru-RU" sz="1800" i="1" dirty="0"/>
              <a:t>наклоны вперёд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Вот ракета полетела.                 </a:t>
            </a:r>
            <a:r>
              <a:rPr lang="ru-RU" sz="1800" dirty="0" smtClean="0"/>
              <a:t>                                            </a:t>
            </a:r>
            <a:r>
              <a:rPr lang="ru-RU" sz="1800" dirty="0"/>
              <a:t>        </a:t>
            </a:r>
            <a:r>
              <a:rPr lang="ru-RU" sz="1800" i="1" dirty="0"/>
              <a:t>прыжки на двух ногах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Опустел наш космодром.              </a:t>
            </a:r>
            <a:r>
              <a:rPr lang="ru-RU" sz="1800" dirty="0" smtClean="0"/>
              <a:t>    </a:t>
            </a:r>
            <a:r>
              <a:rPr lang="ru-RU" sz="1800" dirty="0"/>
              <a:t>  </a:t>
            </a:r>
            <a:r>
              <a:rPr lang="ru-RU" sz="1800" i="1" dirty="0"/>
              <a:t> присесть на корточки, затем подняться.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000504"/>
            <a:ext cx="6400800" cy="2352676"/>
          </a:xfrm>
        </p:spPr>
        <p:txBody>
          <a:bodyPr>
            <a:normAutofit/>
          </a:bodyPr>
          <a:lstStyle/>
          <a:p>
            <a:r>
              <a:rPr lang="ru-RU" sz="1600" b="1" i="1" u="sng" dirty="0" smtClean="0">
                <a:solidFill>
                  <a:schemeClr val="tx1"/>
                </a:solidFill>
              </a:rPr>
              <a:t>«Профессии»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Повар </a:t>
            </a:r>
            <a:r>
              <a:rPr lang="ru-RU" sz="1600" dirty="0">
                <a:solidFill>
                  <a:schemeClr val="tx1"/>
                </a:solidFill>
              </a:rPr>
              <a:t>варит кашу. </a:t>
            </a:r>
            <a:r>
              <a:rPr lang="ru-RU" sz="1600" dirty="0" smtClean="0">
                <a:solidFill>
                  <a:schemeClr val="tx1"/>
                </a:solidFill>
              </a:rPr>
              <a:t>                (</a:t>
            </a:r>
            <a:r>
              <a:rPr lang="ru-RU" sz="1600" dirty="0">
                <a:solidFill>
                  <a:schemeClr val="tx1"/>
                </a:solidFill>
              </a:rPr>
              <a:t>Имитация с вращением кистей рук)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Плащ портниха шьет. 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</a:t>
            </a:r>
            <a:r>
              <a:rPr lang="ru-RU" sz="1600" dirty="0">
                <a:solidFill>
                  <a:schemeClr val="tx1"/>
                </a:solidFill>
              </a:rPr>
              <a:t> (Махи руками)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Доктор </a:t>
            </a:r>
            <a:r>
              <a:rPr lang="ru-RU" sz="1600" dirty="0">
                <a:solidFill>
                  <a:schemeClr val="tx1"/>
                </a:solidFill>
              </a:rPr>
              <a:t>лечит Машу.   (Открыть и закрыть ротик, высунув язычок)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Сталь кузнец кует</a:t>
            </a:r>
            <a:r>
              <a:rPr lang="ru-RU" sz="1600" dirty="0" smtClean="0">
                <a:solidFill>
                  <a:schemeClr val="tx1"/>
                </a:solidFill>
              </a:rPr>
              <a:t>.                                                                   </a:t>
            </a:r>
            <a:r>
              <a:rPr lang="ru-RU" sz="1600" dirty="0">
                <a:solidFill>
                  <a:schemeClr val="tx1"/>
                </a:solidFill>
              </a:rPr>
              <a:t> (Хлопки)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Дровосеки рубят. 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</a:t>
            </a:r>
            <a:r>
              <a:rPr lang="ru-RU" sz="1600" dirty="0">
                <a:solidFill>
                  <a:schemeClr val="tx1"/>
                </a:solidFill>
              </a:rPr>
              <a:t>(Махи с наклонами )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Строят </a:t>
            </a:r>
            <a:r>
              <a:rPr lang="ru-RU" sz="1600" dirty="0">
                <a:solidFill>
                  <a:schemeClr val="tx1"/>
                </a:solidFill>
              </a:rPr>
              <a:t>мастера</a:t>
            </a:r>
            <a:r>
              <a:rPr lang="ru-RU" sz="1600" dirty="0" smtClean="0">
                <a:solidFill>
                  <a:schemeClr val="tx1"/>
                </a:solidFill>
              </a:rPr>
              <a:t>.                                 </a:t>
            </a:r>
            <a:r>
              <a:rPr lang="ru-RU" sz="1600" dirty="0">
                <a:solidFill>
                  <a:schemeClr val="tx1"/>
                </a:solidFill>
              </a:rPr>
              <a:t> (Имитация с прыжками вверх)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Что же делать будет, 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ru-RU" sz="1600" dirty="0">
                <a:solidFill>
                  <a:schemeClr val="tx1"/>
                </a:solidFill>
              </a:rPr>
              <a:t>(Поднимание </a:t>
            </a:r>
            <a:r>
              <a:rPr lang="ru-RU" sz="1600" dirty="0" smtClean="0">
                <a:solidFill>
                  <a:schemeClr val="tx1"/>
                </a:solidFill>
              </a:rPr>
              <a:t>плеч)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Наша </a:t>
            </a:r>
            <a:r>
              <a:rPr lang="ru-RU" sz="1600" dirty="0">
                <a:solidFill>
                  <a:schemeClr val="tx1"/>
                </a:solidFill>
              </a:rPr>
              <a:t>детвора</a:t>
            </a:r>
            <a:r>
              <a:rPr lang="ru-RU" sz="1600" dirty="0" smtClean="0">
                <a:solidFill>
                  <a:schemeClr val="tx1"/>
                </a:solidFill>
              </a:rPr>
              <a:t>?              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86248" y="785794"/>
            <a:ext cx="4500594" cy="15001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Читаем дома</a:t>
            </a:r>
            <a:br>
              <a:rPr lang="ru-RU" sz="2400" b="1" dirty="0" smtClean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Детская книжка – это не просто развлечение для ребенка, она источник информации о мире, лучшее средство постижения человеческого опыта, формирования его интеллектуальной, эмоциональной, нравственной культуры.</a:t>
            </a:r>
            <a:r>
              <a:rPr lang="ru-RU" sz="2400" b="1" dirty="0" smtClean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429124" y="2285992"/>
            <a:ext cx="4000528" cy="4143404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«День космонавтики»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рассказа Л.Обуховой «Вижу землю»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Годвилина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«У космонавта праздник»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Серпина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«Ракеты», В.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Стапанов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«Юрий Гагарин», Г. Сапгир «В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небе-медведица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В. Орлов «День космонавтики. Возвращение», А. Хайт «По порядку все планеты», Я. Аким «На Луне жил звездочет»</a:t>
            </a:r>
          </a:p>
          <a:p>
            <a:r>
              <a:rPr lang="ru-RU" sz="1600" dirty="0" smtClean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«Профессии»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Дж.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«Чем пахнут ремесла?»,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Б.Заходера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«Стихи о профессиях», сказки Чуковского «Айболит», Г.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Ладонщикова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«Цирк»</a:t>
            </a:r>
          </a:p>
          <a:p>
            <a:r>
              <a:rPr lang="ru-RU" sz="1600" dirty="0" smtClean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«День труда»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стихотворения  С. Маршак «Почта», главы из сказки Т.Янсона «Шляпа волшебника»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ames-20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428605"/>
            <a:ext cx="4143404" cy="1071570"/>
          </a:xfrm>
        </p:spPr>
        <p:txBody>
          <a:bodyPr>
            <a:normAutofit/>
          </a:bodyPr>
          <a:lstStyle/>
          <a:p>
            <a:r>
              <a:rPr lang="ru-RU" sz="1600" b="1" dirty="0">
                <a:hlinkClick r:id="rId3"/>
              </a:rPr>
              <a:t>ИГРЫ СО СМЫСЛОМ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или, во что играть с ребенком дома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3929090" cy="500066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На </a:t>
            </a:r>
            <a:r>
              <a:rPr lang="ru-RU" sz="1600" dirty="0">
                <a:solidFill>
                  <a:schemeClr val="tx1"/>
                </a:solidFill>
              </a:rPr>
              <a:t>большой противень насыпьте макарон (в форме мелких и крупных “трубочек”), приготовьте шнурок или ленту, в которую можно продеть макароны. Скажите </a:t>
            </a:r>
            <a:r>
              <a:rPr lang="ru-RU" sz="1600" dirty="0" smtClean="0">
                <a:solidFill>
                  <a:schemeClr val="tx1"/>
                </a:solidFill>
              </a:rPr>
              <a:t>ребенку, </a:t>
            </a:r>
            <a:r>
              <a:rPr lang="ru-RU" sz="1600" dirty="0">
                <a:solidFill>
                  <a:schemeClr val="tx1"/>
                </a:solidFill>
              </a:rPr>
              <a:t>что как только вы закончите с приготовлением обеда или ужина, вы будите играть с ним в “ювелирный магазин”, а пока малыш должен сделать бусы для магазина.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Можно заготовить небольшую стеклянную банку для украшения: облепите ее детским пластилином любого цвета. Насыпьте на противень разной крупы и дайте </a:t>
            </a:r>
            <a:r>
              <a:rPr lang="ru-RU" sz="1600" dirty="0" smtClean="0">
                <a:solidFill>
                  <a:schemeClr val="tx1"/>
                </a:solidFill>
              </a:rPr>
              <a:t>ребенку. </a:t>
            </a:r>
            <a:r>
              <a:rPr lang="ru-RU" sz="1600" dirty="0">
                <a:solidFill>
                  <a:schemeClr val="tx1"/>
                </a:solidFill>
              </a:rPr>
              <a:t>Пусть украшает банку крупой. Если на противень насыпать очень мелкой крупы, например, манку, то по ней кроха сможет рисовать. Игры с крупой развивают мелкую моторику.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ames-20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3857652" cy="6143668"/>
          </a:xfrm>
        </p:spPr>
        <p:txBody>
          <a:bodyPr>
            <a:normAutofit fontScale="90000"/>
          </a:bodyPr>
          <a:lstStyle/>
          <a:p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u="sng" dirty="0" smtClean="0"/>
              <a:t>«</a:t>
            </a:r>
            <a:r>
              <a:rPr lang="ru-RU" sz="1600" b="1" u="sng" dirty="0"/>
              <a:t>Найди игрушку»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Спрячьте маленькую игрушку. Пусть ребенок поищет ее, а найдя, обязательно определит местонахождение: на ..., за ..., между ..., в ..., у ... и т.п. Потом поменяйтесь ролями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b="1" u="sng" dirty="0" smtClean="0"/>
              <a:t>«</a:t>
            </a:r>
            <a:r>
              <a:rPr lang="ru-RU" sz="1600" b="1" u="sng" dirty="0"/>
              <a:t>Назови соседей»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Взрослый называет число, просит ребенка назвать соседей этого числа </a:t>
            </a:r>
            <a:r>
              <a:rPr lang="ru-RU" sz="1600" i="1" dirty="0"/>
              <a:t>(предыдущее и последующее)</a:t>
            </a:r>
            <a:r>
              <a:rPr lang="ru-RU" sz="1600" dirty="0"/>
              <a:t> и объяснить свой ответ. Можно усложнить игру: взрослый называет два числа и предлагает ребенку сказать, какое число находится между ними. Потом играющие меняются ролями.</a:t>
            </a:r>
            <a:br>
              <a:rPr lang="ru-RU" sz="1600" dirty="0"/>
            </a:br>
            <a:r>
              <a:rPr lang="ru-RU" sz="1600" b="1" u="sng" dirty="0"/>
              <a:t>«Кто знает, пусть дальше считает»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Взрослый называет число, а ребенок должен назвать три последующих. Другие варианты: назвать три последующих числа и увеличить </a:t>
            </a:r>
            <a:r>
              <a:rPr lang="ru-RU" sz="1600" i="1" dirty="0"/>
              <a:t>(уменьшить)</a:t>
            </a:r>
            <a:r>
              <a:rPr lang="ru-RU" sz="1600" dirty="0"/>
              <a:t> каждое число на один. Поменяйтесь ролями.</a:t>
            </a:r>
            <a:br>
              <a:rPr lang="ru-RU" sz="1600" dirty="0"/>
            </a:br>
            <a:r>
              <a:rPr lang="ru-RU" sz="1600" b="1" u="sng" dirty="0"/>
              <a:t>«Найти столько же»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Взрослый держит в руках веером карточки с цифрами так, чтобы ребенок их не видел. Предлагает ему вытащить одну из них. Ребенок выбирает одну карточку и, запомнив цифру, находит соответствующее число одинаковых </a:t>
            </a:r>
            <a:r>
              <a:rPr lang="ru-RU" sz="1600" i="1" dirty="0"/>
              <a:t>(по любому признаку)</a:t>
            </a:r>
            <a:r>
              <a:rPr lang="ru-RU" sz="1600" dirty="0"/>
              <a:t> предметов в комнате, затем столько же разных.</a:t>
            </a:r>
            <a:br>
              <a:rPr lang="ru-RU" sz="1600" dirty="0"/>
            </a:br>
            <a:r>
              <a:rPr lang="ru-RU" sz="1600" dirty="0" smtClean="0"/>
              <a:t>меньше </a:t>
            </a:r>
            <a:r>
              <a:rPr lang="ru-RU" sz="1600" dirty="0"/>
              <a:t>тоже в ряд.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71480"/>
            <a:ext cx="5786478" cy="53578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Рисуем, лепим, конструируем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Все </a:t>
            </a:r>
            <a:r>
              <a:rPr lang="ru-RU" sz="1800" dirty="0"/>
              <a:t>дети любят рисовать, лепить, вырезать, мастерить. И делают это самозабвенно и искренне. </a:t>
            </a:r>
            <a:r>
              <a:rPr lang="ru-RU" sz="1800" dirty="0" smtClean="0"/>
              <a:t> </a:t>
            </a:r>
            <a:r>
              <a:rPr lang="ru-RU" sz="1800" dirty="0" err="1"/>
              <a:t>И</a:t>
            </a:r>
            <a:r>
              <a:rPr lang="ru-RU" sz="1800" dirty="0" err="1" smtClean="0"/>
              <a:t>зодеятельность</a:t>
            </a:r>
            <a:r>
              <a:rPr lang="ru-RU" sz="1800" dirty="0" smtClean="0"/>
              <a:t> </a:t>
            </a:r>
            <a:r>
              <a:rPr lang="ru-RU" sz="1800" dirty="0"/>
              <a:t>(рисование, лепка, аппликация) имеет огромное значение для развития ребенка.</a:t>
            </a:r>
            <a:br>
              <a:rPr lang="ru-RU" sz="1800" dirty="0"/>
            </a:br>
            <a:r>
              <a:rPr lang="ru-RU" sz="1800" dirty="0"/>
              <a:t>Что же происходит, когда ребенок рисует, лепит, делает аппликацию?</a:t>
            </a:r>
            <a:br>
              <a:rPr lang="ru-RU" sz="1800" dirty="0"/>
            </a:br>
            <a:r>
              <a:rPr lang="ru-RU" sz="1800" dirty="0"/>
              <a:t>Закрепляются и уточняются представления об окружающем мире, т.к. ребенок изображает не предмет (явление), а то, что о нем знает</a:t>
            </a:r>
            <a:br>
              <a:rPr lang="ru-RU" sz="1800" dirty="0"/>
            </a:br>
            <a:r>
              <a:rPr lang="ru-RU" sz="1800" dirty="0" err="1"/>
              <a:t>Изодеятельность</a:t>
            </a:r>
            <a:r>
              <a:rPr lang="ru-RU" sz="1800" dirty="0"/>
              <a:t> дает ребенку возможность выразить свое отношение к действительности.</a:t>
            </a:r>
            <a:br>
              <a:rPr lang="ru-RU" sz="1800" dirty="0"/>
            </a:br>
            <a:r>
              <a:rPr lang="ru-RU" sz="1800" dirty="0"/>
              <a:t>Ребенок учится смотреть и видеть, различать и сравнивать, вспоминать и запоминать, планировать и анализировать, воображать и фантазировать. Спрашивать и рассказывать, и объяснять. Другими словами, развиваются все психические процессы (восприятие, внимание, память, мышление, воображение, речь).</a:t>
            </a:r>
            <a:br>
              <a:rPr lang="ru-RU" sz="1800" dirty="0"/>
            </a:br>
            <a:r>
              <a:rPr lang="ru-RU" sz="1800" dirty="0"/>
              <a:t>Укрепляется мелкая мускулатура рук, развивается ручная моторика.</a:t>
            </a:r>
            <a:br>
              <a:rPr lang="ru-RU" sz="1800" dirty="0"/>
            </a:br>
            <a:r>
              <a:rPr lang="ru-RU" sz="1800" dirty="0"/>
              <a:t>И развиваются способности детей.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3967705af736ae9de00e8348cca892c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85728"/>
            <a:ext cx="4514843" cy="2928958"/>
          </a:xfrm>
          <a:prstGeom prst="rect">
            <a:avLst/>
          </a:prstGeom>
        </p:spPr>
      </p:pic>
      <p:pic>
        <p:nvPicPr>
          <p:cNvPr id="5" name="Рисунок 4" descr="загружен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429000"/>
            <a:ext cx="4429156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0f24e7ed23c8fdd7cf02f267e03ecd1--script-type-javascri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etsad-97339-15220900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42852"/>
            <a:ext cx="5643602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kak_slepit_doktora_iz_plastilina_pojetap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85728"/>
            <a:ext cx="4643445" cy="3000396"/>
          </a:xfrm>
          <a:prstGeom prst="rect">
            <a:avLst/>
          </a:prstGeom>
        </p:spPr>
      </p:pic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3" y="3571876"/>
            <a:ext cx="4357719" cy="3000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0f24e7ed23c8fdd7cf02f267e03ecd1--script-type-javascri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43" y="0"/>
            <a:ext cx="9164443" cy="6858000"/>
          </a:xfrm>
          <a:prstGeom prst="rect">
            <a:avLst/>
          </a:prstGeom>
        </p:spPr>
      </p:pic>
      <p:pic>
        <p:nvPicPr>
          <p:cNvPr id="3" name="Рисунок 2" descr="20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28605"/>
            <a:ext cx="5929354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85728"/>
            <a:ext cx="4572000" cy="2928958"/>
          </a:xfrm>
          <a:prstGeom prst="rect">
            <a:avLst/>
          </a:prstGeom>
        </p:spPr>
      </p:pic>
      <p:pic>
        <p:nvPicPr>
          <p:cNvPr id="6" name="Рисунок 5" descr="d83254622cd88ff8360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3643314"/>
            <a:ext cx="5715040" cy="30003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248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Рекомендации для родителей «Сидим дома»  подготовила: Донских Л.В.</vt:lpstr>
      <vt:lpstr>ИГРЫ СО СМЫСЛОМ или, во что играть с ребенком дома </vt:lpstr>
      <vt:lpstr>     «Найди игрушку» Спрячьте маленькую игрушку. Пусть ребенок поищет ее, а найдя, обязательно определит местонахождение: на ..., за ..., между ..., в ..., у ... и т.п. Потом поменяйтесь ролями. «Назови соседей» Взрослый называет число, просит ребенка назвать соседей этого числа (предыдущее и последующее) и объяснить свой ответ. Можно усложнить игру: взрослый называет два числа и предлагает ребенку сказать, какое число находится между ними. Потом играющие меняются ролями. «Кто знает, пусть дальше считает» Взрослый называет число, а ребенок должен назвать три последующих. Другие варианты: назвать три последующих числа и увеличить (уменьшить) каждое число на один. Поменяйтесь ролями. «Найти столько же» Взрослый держит в руках веером карточки с цифрами так, чтобы ребенок их не видел. Предлагает ему вытащить одну из них. Ребенок выбирает одну карточку и, запомнив цифру, находит соответствующее число одинаковых (по любому признаку) предметов в комнате, затем столько же разных. меньше тоже в ряд.     </vt:lpstr>
      <vt:lpstr>Рисуем, лепим, конструируем Все дети любят рисовать, лепить, вырезать, мастерить. И делают это самозабвенно и искренне.  Изодеятельность (рисование, лепка, аппликация) имеет огромное значение для развития ребенка. Что же происходит, когда ребенок рисует, лепит, делает аппликацию? Закрепляются и уточняются представления об окружающем мире, т.к. ребенок изображает не предмет (явление), а то, что о нем знает Изодеятельность дает ребенку возможность выразить свое отношение к действительности. Ребенок учится смотреть и видеть, различать и сравнивать, вспоминать и запоминать, планировать и анализировать, воображать и фантазировать. Спрашивать и рассказывать, и объяснять. Другими словами, развиваются все психические процессы (восприятие, внимание, память, мышление, воображение, речь). Укрепляется мелкая мускулатура рук, развивается ручная моторика. И развиваются способности детей.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ФИЗКУЛЬТМИНУТКИ  «Космодром». Всё готово для полёта,                                      поднять руки вперёд, затем вверх. Ждут ракеты всех ребят.                    соединить пальцы над головой, изображая ракету. Мало времени для взлёта,                                                                     марш на месте. Космонавты встали в ряд.                 встать прыжком – ноги врозь, руки на пояс. Поклонились вправо, влево,                                                           наклоны в стороны. Отдадим земной поклон.                                                                       наклоны вперёд. Вот ракета полетела.                                                                     прыжки на двух ногах Опустел наш космодром.                     присесть на корточки, затем подняться. </vt:lpstr>
      <vt:lpstr>Читаем дома Детская книжка – это не просто развлечение для ребенка, она источник информации о мире, лучшее средство постижения человеческого опыта, формирования его интеллектуальной, эмоциональной, нравственной культуры.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aspire</dc:creator>
  <cp:lastModifiedBy>Ирина</cp:lastModifiedBy>
  <cp:revision>36</cp:revision>
  <dcterms:created xsi:type="dcterms:W3CDTF">2020-04-06T10:16:54Z</dcterms:created>
  <dcterms:modified xsi:type="dcterms:W3CDTF">2020-04-07T07:01:05Z</dcterms:modified>
</cp:coreProperties>
</file>