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4E96-F5AE-442B-9E93-ECE99695B55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7DCB-C36E-4D00-A497-322F5477D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4E96-F5AE-442B-9E93-ECE99695B55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7DCB-C36E-4D00-A497-322F5477D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4E96-F5AE-442B-9E93-ECE99695B55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7DCB-C36E-4D00-A497-322F5477D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4E96-F5AE-442B-9E93-ECE99695B55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7DCB-C36E-4D00-A497-322F5477D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4E96-F5AE-442B-9E93-ECE99695B55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7DCB-C36E-4D00-A497-322F5477D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4E96-F5AE-442B-9E93-ECE99695B55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7DCB-C36E-4D00-A497-322F5477D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4E96-F5AE-442B-9E93-ECE99695B55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7DCB-C36E-4D00-A497-322F5477D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4E96-F5AE-442B-9E93-ECE99695B55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7DCB-C36E-4D00-A497-322F5477D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4E96-F5AE-442B-9E93-ECE99695B55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7DCB-C36E-4D00-A497-322F5477D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4E96-F5AE-442B-9E93-ECE99695B55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7DCB-C36E-4D00-A497-322F5477D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4E96-F5AE-442B-9E93-ECE99695B55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7DCB-C36E-4D00-A497-322F5477D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94E96-F5AE-442B-9E93-ECE99695B55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97DCB-C36E-4D00-A497-322F5477D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" y="0"/>
            <a:ext cx="9139954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214414" y="1428736"/>
            <a:ext cx="7386662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Жизнь и творчество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Катаева Валентина Петровича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928926" y="3857628"/>
            <a:ext cx="5757858" cy="1752600"/>
          </a:xfrm>
        </p:spPr>
        <p:txBody>
          <a:bodyPr>
            <a:normAutofit lnSpcReduction="10000"/>
          </a:bodyPr>
          <a:lstStyle/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Донских Лариса Владимировна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ГБДОУ №86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Приморского района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" y="0"/>
            <a:ext cx="9139954" cy="6858000"/>
          </a:xfrm>
          <a:prstGeom prst="rect">
            <a:avLst/>
          </a:prstGeom>
        </p:spPr>
      </p:pic>
      <p:pic>
        <p:nvPicPr>
          <p:cNvPr id="24578" name="Picture 2" descr="https://videouroki.net/videouroki/conspekty/dpis2/10-kataiev-valientin-pietrovich.files/image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285992"/>
            <a:ext cx="5572125" cy="426721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208279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 на следующем лепестке сказка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«Дудочка и кувшинчик»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этой сказке пошли мама, папа, Женечка и её младший братик Павлик в лес собирать земляничку. Все старательно собирали ягодки, а вот Женя быстро устала и соскучилась. Встретился ей на полянке старичок-боровичок, у которого была волшебная дудочка: только заиграет она, как все ягодки сами из-под листиков выглядывают. Выменяла Женечка свой кувшинчик для землянички на эту дудочку, да прогадала. Проучил её старичок, и Женечка, наконец, поняла, как нехорошо быть лентяйкой!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" y="0"/>
            <a:ext cx="913995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-Алёна смотри, а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голубом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лепестке написаны просто названия сказок. Это «Пень», «Грибы», «Голубок», «Жемчужина».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1.bp.blogspot.com/-6-e4D2D4Cpo/VhaXWILe6AI/AAAAAAAAAFc/ajiEL5HBsh8/s1600/1370109321_26-05-2013-21%2B%25281%252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14422"/>
            <a:ext cx="2266434" cy="3124192"/>
          </a:xfrm>
          <a:prstGeom prst="rect">
            <a:avLst/>
          </a:prstGeom>
          <a:noFill/>
        </p:spPr>
      </p:pic>
      <p:pic>
        <p:nvPicPr>
          <p:cNvPr id="25604" name="Picture 4" descr="http://www.vnikitskom.ru/antique/images/lots/cache/25-436-958-25-03012206_m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357562"/>
            <a:ext cx="2499346" cy="3137254"/>
          </a:xfrm>
          <a:prstGeom prst="rect">
            <a:avLst/>
          </a:prstGeom>
          <a:noFill/>
        </p:spPr>
      </p:pic>
      <p:pic>
        <p:nvPicPr>
          <p:cNvPr id="25606" name="Picture 6" descr="https://i.ytimg.com/vi/CI7pGBBZJ-c/hqdefaul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1729" y="1214422"/>
            <a:ext cx="3012271" cy="3143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" y="0"/>
            <a:ext cx="913995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7272334" cy="147002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-Ваня, а давай мы с тобой запомним эти названия. А затем пойдем в библиотеку и найдем эти сказки. А сейчас мы почитаем некоторые стихотворения Катаева для детей. Правда, их не очень много.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3108" y="1714488"/>
            <a:ext cx="5929354" cy="1752600"/>
          </a:xfrm>
        </p:spPr>
        <p:txBody>
          <a:bodyPr>
            <a:normAutofit fontScale="77500" lnSpcReduction="2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«Ёжик»                                                «Кошка и слон»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комод забрался ёжик.                                Кошке снился страшный сон,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не видно ножек.                              Будто кошку слопал слон,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него, такого злючки,                   И она принуждена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причёсаны колючки,                         Жить в животике слона.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никак не разберешь-                       Ну, попала я впросак!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Щетка это или ёж?                                       Нет мышей и полный мрак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Ведь без окон сделан слон.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Хорошо, что это сон!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www.wikireading.ru/img/300589_127_i_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876"/>
            <a:ext cx="3810000" cy="280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" y="0"/>
            <a:ext cx="913995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222566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 ещё у Валентина Катаева есть повести для детей. 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повесть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это большое по объёму произведение, в котором рассказывается о каких-то событиях или жизни людей.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Например, у Валентина Катаева есть очень интересная повесть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«Белеет парус одинокий»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в которой, главными героями являются одесские мальчики, которые возвращаются с отцом домой.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события в повести происходят на фоне одесских улиц, порта, пляжа и несмолкаемого моря.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videouroki.net/videouroki/conspekty/dpis2/10-kataiev-valientin-pietrovich.files/image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428868"/>
            <a:ext cx="2786082" cy="367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" y="0"/>
            <a:ext cx="913995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3684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вот в повести Валентина Катаева «Сын полка» рассказывается о судьбе мальчика-сироты о военных событиях, которые происходили с мальчиком.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повесть о храбрости и мужестве, о честности и доброте.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videouroki.net/videouroki/conspekty/dpis2/10-kataiev-valientin-pietrovich.files/image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00174"/>
            <a:ext cx="5214974" cy="329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" y="0"/>
            <a:ext cx="913995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3684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Вот такой был писатель Валентин Петрович Катаев. Люди помнят писателя и его героев. Вот памятник Жене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цветику-семицветику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Говорят, что если потереть девочке ручки и загадать желание, то оно обязательно исполнится.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videouroki.net/videouroki/conspekty/dpis2/10-kataiev-valientin-pietrovich.files/image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85926"/>
            <a:ext cx="5276850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" y="0"/>
            <a:ext cx="913995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это памятник мальчикам из повести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«Белеет парус одинокий».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символ только что начавшийся жизни, когда весь окружающий мир кажется интересным и увлекательным.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chto-chitat-detyam.ru/img/8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357298"/>
            <a:ext cx="4786346" cy="3732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" y="0"/>
            <a:ext cx="9139954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42973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Алёна, а давай придумаем какое-нибудь желание, может оно и сбудется.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А давай пожелаем, чтобы всегда был мир на земле и все люди были счастливы.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Очень хорошее желание. Пусть так и будет.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Лети, лети, лепесток,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Через запад на восток,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Через север, через юг,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Возвращайся, сделав круг.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Лишь коснёшься ты земли – Быть по-нашему вели!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p.vk.me/c837438/v837438886/30984/BsW7bk5z5w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948898" y="3266284"/>
            <a:ext cx="2619374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6434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Алёна приносит лепестки цветочка, с помощью которых можно познакомиться с жизнью и творчеством одного детского писателя. Алёна и Ваня собирают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а заодно и изучают жизнь и творчество Катаева Валентина Петровича. Вместе с нашими героями дети узнают, что Валентин в детстве любил играть «в писателя», а сверстники его называли «Китаец», потому что у мальчика были узкие глаза. Алёна и Ваня вспоминают сказки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«Дудочка и кувшинчик»,  а так же узнают детские повести автора «Белеет парус одинокий», и «Сын полка», увидят памятники, поставленные литературным героям Валентина Катаева.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videouroki.net/videouroki/conspekty/dpis2/10-kataiev-valientin-pietrovich.files/image0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357694"/>
            <a:ext cx="4572000" cy="201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442915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-Ваня, смотри, что у меня есть.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что это? Лепестки какие-то.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-Да, это лепестки, из которых можно сложить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-И что? Он исполнит любое желание?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Почти. Он познакомит нас с творчеством одного детского писателя.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-Кто это?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-а вот так. Смотри, с одной стороны, на каждом лепестке написаны отрывки из жизни и творчества русского писателя Валентина Катаева. И если лепестки сложить, то с одной стороны получится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с другой стороны рассказ о писателе и его творчестве.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-Ого. Это же интересно. А давай вместе познакомимся с писателем.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Давай. Итак, начнём. Я посчитаю, что написано на красном лепестке.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1897 в Одессе в семье учителя родился мальчик, будущий известный русский писатель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Валентин Петрович Катаев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" y="0"/>
            <a:ext cx="9139954" cy="6858000"/>
          </a:xfrm>
          <a:prstGeom prst="rect">
            <a:avLst/>
          </a:prstGeom>
        </p:spPr>
      </p:pic>
      <p:pic>
        <p:nvPicPr>
          <p:cNvPr id="6146" name="Picture 2" descr="https://videouroki.net/videouroki/conspekty/dpis2/10-kataiev-valientin-pietrovich.files/image00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00042"/>
            <a:ext cx="742955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" y="0"/>
            <a:ext cx="9139954" cy="6858000"/>
          </a:xfrm>
          <a:prstGeom prst="rect">
            <a:avLst/>
          </a:prstGeom>
        </p:spPr>
      </p:pic>
      <p:pic>
        <p:nvPicPr>
          <p:cNvPr id="18434" name="Picture 2" descr="http://www.mmsk.ru/objectdata/CatalogUnitImpl/43846/Kataev-11_M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925991"/>
            <a:ext cx="3429024" cy="45198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14356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Мальчик очень рано остался без мамы. Она умерла, когда Валентину было 6 лет. Воспитывали мальчика и его младшего брата отец и сестра матери. Семья мальчика жила небогато, но дети учились в гимназии и даже путешествовали с отцом по Средиземному морю.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" y="0"/>
            <a:ext cx="9139954" cy="6858000"/>
          </a:xfrm>
          <a:prstGeom prst="rect">
            <a:avLst/>
          </a:prstGeom>
        </p:spPr>
      </p:pic>
      <p:pic>
        <p:nvPicPr>
          <p:cNvPr id="1026" name="Picture 2" descr="http://ukfx.ru/system/files/7954/original/1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000372"/>
            <a:ext cx="2668306" cy="34043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357167"/>
            <a:ext cx="7429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Алёна, а давай-ка я дальше почитаю. Так, лепестки у цветика были сложены по цветам радуги. Красный ты уже взяла. Значит теперь оранжевый надо лепесток взять. Читаю дальше. Ещё в раннем детстве Валентин полюбил книги и увлекся литературой. Так как отец был преподавателем, в доме у них было очень много книг. И сам отец передавал детям свои знания. Но самое любимое занятие у Валентина была «игра в писателя». Ещё в семь лет он завёл стопку тетрадей и совсем по-взрослому написал «Собрание сочинений». Каждую страницу в тетрадках он разделил на две колонки, в которых сам сочинял стихи, загадки, сказки и рассказы.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" y="0"/>
            <a:ext cx="9139954" cy="6858000"/>
          </a:xfrm>
          <a:prstGeom prst="rect">
            <a:avLst/>
          </a:prstGeom>
        </p:spPr>
      </p:pic>
      <p:pic>
        <p:nvPicPr>
          <p:cNvPr id="21506" name="Picture 2" descr="http://ribalych.ru/wp-content/uploads/2014/07/305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857364"/>
            <a:ext cx="5072098" cy="485778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65416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-Когда Валентин подрос, то его отдали учиться в Одесскую гимназию. В гимназии у Валентина было интересное прозвище «китаец», потому, что у него были узкие глаза, как у китайца. Валентин не обижался, ведь что у каждого в классе было какое-то прозвище.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Да. Все писатели в детстве всегда очень много читали и увлекались литературой.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-Ну , правильно. Чтобы что-то написать или сделать, то надо сначала этому научиться. Вот так и жил мальчик.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ilf-petrov.ru/photos/item/f00/s00/e0000015/pic/000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857364"/>
            <a:ext cx="335758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" y="0"/>
            <a:ext cx="9139954" cy="6858000"/>
          </a:xfrm>
          <a:prstGeom prst="rect">
            <a:avLst/>
          </a:prstGeom>
        </p:spPr>
      </p:pic>
      <p:pic>
        <p:nvPicPr>
          <p:cNvPr id="22530" name="Picture 2" descr="http://fotohood.ru/images/1351018_evgenii-petrovich-kata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857364"/>
            <a:ext cx="3229056" cy="43751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500042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Потом была военная служба – он добровольно ушел в ряды красной армии, когда началась первая мировая война. После войны Валентин Катаев работал и писал для детей и взрослых.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" y="0"/>
            <a:ext cx="9139954" cy="6858000"/>
          </a:xfrm>
          <a:prstGeom prst="rect">
            <a:avLst/>
          </a:prstGeom>
        </p:spPr>
      </p:pic>
      <p:pic>
        <p:nvPicPr>
          <p:cNvPr id="23554" name="Picture 2" descr="https://videouroki.net/videouroki/conspekty/dpis2/10-kataiev-valientin-pietrovich.files/imag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00306"/>
            <a:ext cx="5491161" cy="39290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222566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Самая известная сказка Валентина Катаева для детей – это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сказка о доброй девочке Жене, которая получила в подарок волшебный цветок с лепестками разных цветов. Произнося заклинания  и срывая один лепесток, Женечка могла загадывать любое желание, и оно тотчас исполнялось. И вот когда у неё остался последний лепесток, она нашла нового друга…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загадала желание, чтобы мальчик Витя был здоров. Да. Эту сказку все хорошо знают. Даже очень известный мультфильм такой есть. Давай почитаем, что там на следующем лепестке?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728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Жизнь и творчество  Катаева Валентина Петровича</vt:lpstr>
      <vt:lpstr>Алёна приносит лепестки цветочка, с помощью которых можно познакомиться с жизнью и творчеством одного детского писателя. Алёна и Ваня собирают «Цветик-семицветик», а заодно и изучают жизнь и творчество Катаева Валентина Петровича. Вместе с нашими героями дети узнают, что Валентин в детстве любил играть «в писателя», а сверстники его называли «Китаец», потому что у мальчика были узкие глаза. Алёна и Ваня вспоминают сказки «Цветик-семицветик», «Дудочка и кувшинчик»,  а так же узнают детские повести автора «Белеет парус одинокий», и «Сын полка», увидят памятники, поставленные литературным героям Валентина Катаева.</vt:lpstr>
      <vt:lpstr>-Ваня, смотри, что у меня есть. - что это? Лепестки какие-то. -Да, это лепестки, из которых можно сложить цветик-семицветик. -И что? Он исполнит любое желание? - Почти. Он познакомит нас с творчеством одного детского писателя. -Кто это? -а вот так. Смотри, с одной стороны, на каждом лепестке написаны отрывки из жизни и творчества русского писателя Валентина Катаева. И если лепестки сложить, то с одной стороны получится цветик-семицветик, а с другой стороны рассказ о писателе и его творчестве. -Ого. Это же интересно. А давай вместе познакомимся с писателем. - Давай. Итак, начнём. Я посчитаю, что написано на красном лепестке. В 1897 в Одессе в семье учителя родился мальчик, будущий известный русский писатель Валентин Петрович Катаев</vt:lpstr>
      <vt:lpstr>Слайд 4</vt:lpstr>
      <vt:lpstr>Слайд 5</vt:lpstr>
      <vt:lpstr>Слайд 6</vt:lpstr>
      <vt:lpstr>-Когда Валентин подрос, то его отдали учиться в Одесскую гимназию. В гимназии у Валентина было интересное прозвище «китаец», потому, что у него были узкие глаза, как у китайца. Валентин не обижался, ведь что у каждого в классе было какое-то прозвище. - Да. Все писатели в детстве всегда очень много читали и увлекались литературой. -Ну , правильно. Чтобы что-то написать или сделать, то надо сначала этому научиться. Вот так и жил мальчик. </vt:lpstr>
      <vt:lpstr>Слайд 8</vt:lpstr>
      <vt:lpstr>Самая известная сказка Валентина Катаева для детей – это «Цветик-семицветик». Это сказка о доброй девочке Жене, которая получила в подарок волшебный цветок с лепестками разных цветов. Произнося заклинания  и срывая один лепесток, Женечка могла загадывать любое желание, и оно тотчас исполнялось. И вот когда у неё остался последний лепесток, она нашла нового друга… И загадала желание, чтобы мальчик Витя был здоров. Да. Эту сказку все хорошо знают. Даже очень известный мультфильм такой есть. Давай почитаем, что там на следующем лепестке? </vt:lpstr>
      <vt:lpstr>- А на следующем лепестке сказка «Дудочка и кувшинчик». В этой сказке пошли мама, папа, Женечка и её младший братик Павлик в лес собирать земляничку. Все старательно собирали ягодки, а вот Женя быстро устала и соскучилась. Встретился ей на полянке старичок-боровичок, у которого была волшебная дудочка: только заиграет она, как все ягодки сами из-под листиков выглядывают. Выменяла Женечка свой кувшинчик для землянички на эту дудочку, да прогадала. Проучил её старичок, и Женечка, наконец, поняла, как нехорошо быть лентяйкой!</vt:lpstr>
      <vt:lpstr>-Алёна смотри, а на голубом лепестке написаны просто названия сказок. Это «Пень», «Грибы», «Голубок», «Жемчужина».</vt:lpstr>
      <vt:lpstr>-Ваня, а давай мы с тобой запомним эти названия. А затем пойдем в библиотеку и найдем эти сказки. А сейчас мы почитаем некоторые стихотворения Катаева для детей. Правда, их не очень много. </vt:lpstr>
      <vt:lpstr>- А ещё у Валентина Катаева есть повести для детей. А повесть – это большое по объёму произведение, в котором рассказывается о каких-то событиях или жизни людей. Например, у Валентина Катаева есть очень интересная повесть «Белеет парус одинокий»,  в которой, главными героями являются одесские мальчики, которые возвращаются с отцом домой.  Все события в повести происходят на фоне одесских улиц, порта, пляжа и несмолкаемого моря.</vt:lpstr>
      <vt:lpstr>А вот в повести Валентина Катаева «Сын полка» рассказывается о судьбе мальчика-сироты о военных событиях, которые происходили с мальчиком.  Это повесть о храбрости и мужестве, о честности и доброте.</vt:lpstr>
      <vt:lpstr>Вот такой был писатель Валентин Петрович Катаев. Люди помнят писателя и его героев. Вот памятник Жене и цветику-семицветику. Говорят, что если потереть девочке ручки и загадать желание, то оно обязательно исполнится.</vt:lpstr>
      <vt:lpstr>А это памятник мальчикам из повести «Белеет парус одинокий». Это символ только что начавшийся жизни, когда весь окружающий мир кажется интересным и увлекательным.</vt:lpstr>
      <vt:lpstr>- Алёна, а давай придумаем какое-нибудь желание, может оно и сбудется. - А давай пожелаем, чтобы всегда был мир на земле и все люди были счастливы. - Очень хорошее желание. Пусть так и будет. Лети, лети, лепесток, Через запад на восток, Через север, через юг, Возвращайся, сделав круг.  Лишь коснёшься ты земли – Быть по-нашему вели!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aspire</dc:creator>
  <cp:lastModifiedBy>aspire</cp:lastModifiedBy>
  <cp:revision>18</cp:revision>
  <dcterms:created xsi:type="dcterms:W3CDTF">2017-01-29T16:45:35Z</dcterms:created>
  <dcterms:modified xsi:type="dcterms:W3CDTF">2017-03-01T10:36:05Z</dcterms:modified>
</cp:coreProperties>
</file>