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5" r:id="rId8"/>
    <p:sldId id="266" r:id="rId9"/>
    <p:sldId id="267" r:id="rId10"/>
    <p:sldId id="263" r:id="rId11"/>
    <p:sldId id="268" r:id="rId12"/>
    <p:sldId id="261" r:id="rId13"/>
    <p:sldId id="264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18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7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68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93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93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9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6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9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9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1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5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7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9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8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3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42B8-F3E7-4CB7-B865-118AE4D3CFD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18400A-2F14-4B48-9794-B85B3C6E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9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8900" y="596900"/>
            <a:ext cx="8682529" cy="1270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Первое</a:t>
            </a:r>
            <a:r>
              <a:rPr lang="ru-RU" sz="4000" dirty="0" smtClean="0"/>
              <a:t> </a:t>
            </a:r>
            <a:r>
              <a:rPr lang="ru-RU" sz="3600" dirty="0" smtClean="0"/>
              <a:t>родительское собрание в группе раннего возраста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2476500"/>
            <a:ext cx="6829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151" y="727142"/>
            <a:ext cx="3305599" cy="56074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Второй завтрак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1" y="2993354"/>
            <a:ext cx="5672874" cy="3864646"/>
          </a:xfrm>
        </p:spPr>
      </p:pic>
      <p:sp>
        <p:nvSpPr>
          <p:cNvPr id="5" name="TextBox 4"/>
          <p:cNvSpPr txBox="1"/>
          <p:nvPr/>
        </p:nvSpPr>
        <p:spPr>
          <a:xfrm>
            <a:off x="1939151" y="1580473"/>
            <a:ext cx="7186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Дети получают фрукты и </a:t>
            </a:r>
          </a:p>
          <a:p>
            <a:r>
              <a:rPr lang="ru-RU" sz="2400" dirty="0" smtClean="0"/>
              <a:t>кисломолочные продукты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23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325" y="687610"/>
            <a:ext cx="2169575" cy="6331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Прогулка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712" y="1447800"/>
            <a:ext cx="8586788" cy="1282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Пребывание детей на свежем воздухе имеет большое значение для физического развития дошкольника. Прогулка является первым и наиболее доступным средством закаливания детского организма.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574925"/>
            <a:ext cx="5753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22" y="385110"/>
            <a:ext cx="6431840" cy="42342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42" y="1451910"/>
            <a:ext cx="4622758" cy="3167494"/>
          </a:xfrm>
        </p:spPr>
        <p:txBody>
          <a:bodyPr>
            <a:normAutofit/>
          </a:bodyPr>
          <a:lstStyle/>
          <a:p>
            <a:r>
              <a:rPr lang="ru-RU" sz="2800" dirty="0"/>
              <a:t>В процессе приёма пищи решаются задачи воспитания культурно-гигиенических навыков приёма пищи: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41500" y="68580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Обед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63700" y="4862294"/>
            <a:ext cx="1008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•как пользоваться столовыми приборами, салфеткой,</a:t>
            </a:r>
            <a:br>
              <a:rPr lang="ru-RU" sz="2800" dirty="0" smtClean="0"/>
            </a:br>
            <a:r>
              <a:rPr lang="ru-RU" sz="2800" dirty="0" smtClean="0"/>
              <a:t>•как правильно держать ложку (тремя пальцами)</a:t>
            </a:r>
          </a:p>
          <a:p>
            <a:r>
              <a:rPr lang="ru-RU" sz="2800" dirty="0" smtClean="0"/>
              <a:t>•как правильно есть (класть пищу в рот небольшими кусочками)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185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325" y="713010"/>
            <a:ext cx="1115475" cy="5315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Сон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612" y="1358900"/>
            <a:ext cx="8915400" cy="13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Здоровый сон помогает крохе восстанавливать энергию, а также способствует формированию иммунитета и развитию памяти и внимания.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85" y="2794000"/>
            <a:ext cx="508500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8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2025" y="674910"/>
            <a:ext cx="7706775" cy="10141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Игра – это основной вид деятельности детей дошкольного возраста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80" y="1689100"/>
            <a:ext cx="6647920" cy="4985941"/>
          </a:xfrm>
        </p:spPr>
      </p:pic>
    </p:spTree>
    <p:extLst>
      <p:ext uri="{BB962C8B-B14F-4D97-AF65-F5344CB8AC3E}">
        <p14:creationId xmlns:p14="http://schemas.microsoft.com/office/powerpoint/2010/main" val="7077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425" y="713010"/>
            <a:ext cx="5052475" cy="7093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Сенсорное развитие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3312" y="14224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Большое внимание уделяется развитию </a:t>
            </a:r>
            <a:r>
              <a:rPr lang="ru-RU" sz="2400" dirty="0" err="1"/>
              <a:t>сенсорики</a:t>
            </a:r>
            <a:r>
              <a:rPr lang="ru-RU" sz="2400" dirty="0"/>
              <a:t> детей. Формируется представление о:</a:t>
            </a:r>
          </a:p>
          <a:p>
            <a:pPr marL="0" indent="0">
              <a:buNone/>
            </a:pPr>
            <a:r>
              <a:rPr lang="ru-RU" sz="2400" dirty="0"/>
              <a:t>•размере, </a:t>
            </a:r>
          </a:p>
          <a:p>
            <a:pPr marL="0" indent="0">
              <a:buNone/>
            </a:pPr>
            <a:r>
              <a:rPr lang="ru-RU" sz="2400" dirty="0"/>
              <a:t>•форме, </a:t>
            </a:r>
          </a:p>
          <a:p>
            <a:pPr marL="0" indent="0">
              <a:buNone/>
            </a:pPr>
            <a:r>
              <a:rPr lang="ru-RU" sz="2400" dirty="0"/>
              <a:t>•цвете предметов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44" y="2590800"/>
            <a:ext cx="5081968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5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174625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5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804068"/>
            <a:ext cx="6184900" cy="24971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48" y="2408237"/>
            <a:ext cx="4844303" cy="46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3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28" y="2525958"/>
            <a:ext cx="5591417" cy="3778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5" y="592428"/>
            <a:ext cx="10878355" cy="57117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Фундамент </a:t>
            </a:r>
            <a:r>
              <a:rPr lang="ru-RU" sz="2400" dirty="0"/>
              <a:t>здоровья человека закладывается в раннем детстве. Поэтому для воспитания здорового человека, правильного формирования личности большое значение имеют условия его жизни, особенно в период дошкольного детства.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998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488" y="1345513"/>
            <a:ext cx="8911687" cy="1854046"/>
          </a:xfrm>
        </p:spPr>
        <p:txBody>
          <a:bodyPr>
            <a:normAutofit/>
          </a:bodyPr>
          <a:lstStyle/>
          <a:p>
            <a:r>
              <a:rPr lang="ru-RU" sz="2700" dirty="0"/>
              <a:t>Важно выработать у детей положительное отношение к утренней гимнастике и потребность в ежедневном ее исполнении.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t="22301" r="941" b="310"/>
          <a:stretch/>
        </p:blipFill>
        <p:spPr>
          <a:xfrm>
            <a:off x="3779038" y="3199559"/>
            <a:ext cx="7257262" cy="3172423"/>
          </a:xfrm>
        </p:spPr>
      </p:pic>
      <p:sp>
        <p:nvSpPr>
          <p:cNvPr id="6" name="TextBox 5"/>
          <p:cNvSpPr txBox="1"/>
          <p:nvPr/>
        </p:nvSpPr>
        <p:spPr>
          <a:xfrm>
            <a:off x="1687132" y="727795"/>
            <a:ext cx="44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Утренняя гимнастика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64939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168" y="2253803"/>
            <a:ext cx="3670479" cy="7469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Мы </a:t>
            </a:r>
            <a:r>
              <a:rPr lang="ru-RU" sz="2400" dirty="0"/>
              <a:t>формируем у детей базовые культурно-гигиенические навыки, учим правильно мыть </a:t>
            </a:r>
            <a:r>
              <a:rPr lang="ru-RU" sz="2400" dirty="0" smtClean="0"/>
              <a:t>руки.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85" y="2253803"/>
            <a:ext cx="3778250" cy="3778250"/>
          </a:xfrm>
        </p:spPr>
      </p:pic>
      <p:sp>
        <p:nvSpPr>
          <p:cNvPr id="5" name="TextBox 4"/>
          <p:cNvSpPr txBox="1"/>
          <p:nvPr/>
        </p:nvSpPr>
        <p:spPr>
          <a:xfrm>
            <a:off x="1790163" y="721217"/>
            <a:ext cx="946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Мытье рук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22200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224" y="688505"/>
            <a:ext cx="2069227" cy="625141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Завтрак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78" y="2108185"/>
            <a:ext cx="5644128" cy="4233097"/>
          </a:xfrm>
        </p:spPr>
      </p:pic>
      <p:sp>
        <p:nvSpPr>
          <p:cNvPr id="5" name="TextBox 4"/>
          <p:cNvSpPr txBox="1"/>
          <p:nvPr/>
        </p:nvSpPr>
        <p:spPr>
          <a:xfrm>
            <a:off x="1923224" y="1313646"/>
            <a:ext cx="80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Полноценный завтрак зарядит энергией и настроит ребенка на продуктивный день.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744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425" y="687610"/>
            <a:ext cx="8911687" cy="60779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Художественно-эстетическое развитие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75" y="2714029"/>
            <a:ext cx="5663876" cy="3778250"/>
          </a:xfrm>
        </p:spPr>
      </p:pic>
      <p:sp>
        <p:nvSpPr>
          <p:cNvPr id="5" name="TextBox 4"/>
          <p:cNvSpPr txBox="1"/>
          <p:nvPr/>
        </p:nvSpPr>
        <p:spPr>
          <a:xfrm>
            <a:off x="1640425" y="1306383"/>
            <a:ext cx="8532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Малышей учат пользоваться красками, гуашью, рисовать горизонтальные и вертикальные линии и, если получится, замкнутые линии (круг, овал).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39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6612" y="1130300"/>
            <a:ext cx="8929688" cy="172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процессе лепки дети знакомятся со свойствами пластилина, глины или теста. Малыши учатся отщипывать, сплющивать, раскатывать, соединять несколько кусочков.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12" y="3060192"/>
            <a:ext cx="5054600" cy="33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1531610"/>
            <a:ext cx="5867400" cy="4577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ясельной группе детского сада музыкальная деятельность </a:t>
            </a:r>
            <a:r>
              <a:rPr lang="ru-RU" sz="2000" dirty="0" smtClean="0"/>
              <a:t>детей заключена </a:t>
            </a:r>
            <a:r>
              <a:rPr lang="ru-RU" sz="2000" dirty="0"/>
              <a:t>в: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• </a:t>
            </a:r>
            <a:r>
              <a:rPr lang="ru-RU" sz="2000" dirty="0" err="1" smtClean="0"/>
              <a:t>звукоимитации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• звукоподражании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• подпевании</a:t>
            </a:r>
            <a:r>
              <a:rPr lang="ru-RU" sz="2000" dirty="0"/>
              <a:t>,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• ограничена </a:t>
            </a:r>
            <a:r>
              <a:rPr lang="ru-RU" sz="2000" dirty="0"/>
              <a:t>несложными ритмическими движениями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(хлопками, притопами</a:t>
            </a:r>
            <a:r>
              <a:rPr lang="ru-RU" sz="20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0700" y="7366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Музыкальное развитие</a:t>
            </a:r>
            <a:endParaRPr lang="ru-RU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5182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259</Words>
  <Application>Microsoft Office PowerPoint</Application>
  <PresentationFormat>Произвольный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Первое родительское собрание в группе раннего возраста</vt:lpstr>
      <vt:lpstr>Презентация PowerPoint</vt:lpstr>
      <vt:lpstr>Фундамент здоровья человека закладывается в раннем детстве. Поэтому для воспитания здорового человека, правильного формирования личности большое значение имеют условия его жизни, особенно в период дошкольного детства.  </vt:lpstr>
      <vt:lpstr>Важно выработать у детей положительное отношение к утренней гимнастике и потребность в ежедневном ее исполнении.</vt:lpstr>
      <vt:lpstr>  Мы формируем у детей базовые культурно-гигиенические навыки, учим правильно мыть руки.</vt:lpstr>
      <vt:lpstr>Завтрак</vt:lpstr>
      <vt:lpstr>Художественно-эстетическое развитие</vt:lpstr>
      <vt:lpstr>Презентация PowerPoint</vt:lpstr>
      <vt:lpstr>Презентация PowerPoint</vt:lpstr>
      <vt:lpstr>Второй завтрак</vt:lpstr>
      <vt:lpstr>Прогулка</vt:lpstr>
      <vt:lpstr>В процессе приёма пищи решаются задачи воспитания культурно-гигиенических навыков приёма пищи: </vt:lpstr>
      <vt:lpstr>Сон</vt:lpstr>
      <vt:lpstr>Игра – это основной вид деятельности детей дошкольного возраста</vt:lpstr>
      <vt:lpstr>Сенсорное развитие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родительское собрание в группе раннего возраста</dc:title>
  <dc:creator>Учетная запись Майкрософт</dc:creator>
  <cp:lastModifiedBy>Наталия-2</cp:lastModifiedBy>
  <cp:revision>13</cp:revision>
  <dcterms:created xsi:type="dcterms:W3CDTF">2022-11-27T14:14:39Z</dcterms:created>
  <dcterms:modified xsi:type="dcterms:W3CDTF">2022-12-06T11:20:31Z</dcterms:modified>
</cp:coreProperties>
</file>