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D3AD"/>
    <a:srgbClr val="DE86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-12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920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300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04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10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99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96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155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15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63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43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081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D3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1CE0F-01C7-4517-B3BA-92565B95BEFB}" type="datetimeFigureOut">
              <a:rPr lang="ru-RU" smtClean="0"/>
              <a:t>10.01.2022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9BDC9-1EC1-4F55-9BFE-5E974E8AED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63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игры развивают управляющий блок мозга дошкольника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воспитателей.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99069" y="5054139"/>
            <a:ext cx="4433453" cy="864524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родителей подготовлена педагогом-психологом ГБДОУ №86 Кузьминой М.А.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85764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4850"/>
            <a:ext cx="10515600" cy="5472113"/>
          </a:xfrm>
        </p:spPr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предшкольном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периоде необходимо создавать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условия, при которых ребёнку будет важно и интересно выполнить поручение, помочь определить последовательность действий, сопоставить промежуточный и конечные результаты. Делайте это через игру.  В дошкольном детстве внутри неё развиваются функции третьего «управляющего» блока мозга – блока программирования, регуляции и контроля. Сопровождайте и поддерживайте ребёнка, ведь старшим дошкольникам нужна помощь взрослого, чтобы учиться ставить цель и удерживать программу действий нового вида деятельности.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1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Формируйте функции третьего функционального блока мозга в игре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Играйте с детьми в подвижные и дидактические игры, именно они помогают формировать функции третьего блока мозга. Игра содержит в себе все составляющие произвольного поведения: в ней ребёнку нужно понять условия, соблюсти правила, достичь результата, который зависит от стратегии не только действий, но и эмоциональной реакции. Отдавайте предпочтения играм, которые учат детей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оттормаживать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непосредственные импульсы, преодолевать двигательные стереотипы, контролировать своё тело, эмоциональные реакции, а также действия других участников.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Меняйте виды деятельности и активизируйте внимание детей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Меняйте виды деятельности.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Разнообразьте демонстрационный и раздаточный материал, используйте интонацию, мимику, жесты.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Создавайте детям условия, чтобы они меняли положение тела в пространстве.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ребёнку понятную, интересную для него задачу. Это важно, поскольку новые и значимые раздражители активизируют внимание человека.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Стремитесь, чтобы ребёнок не только усваивал новые навыки, но и объединял в систему те из них, которые уже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4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31800"/>
            <a:ext cx="10515600" cy="14605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игр с мячом, чтобы развивать функции произвольности, регуляции и контроля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01875"/>
            <a:ext cx="10515600" cy="4351338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«Имя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мяч»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скорость реакции, учить детей контролировать движения.</a:t>
            </a:r>
          </a:p>
          <a:p>
            <a:pPr marL="0" indent="0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стоят в кругу. Их задача – бросить мяч тому, кого ведущий назвал по имени, так, чтобы мяч попал прямо в руки, а не в лицо или ноги. 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 – нельзя долго держать мяч в руках. Ребёнок, который бросил мяч неправильно, перебросил или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недобросил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выбывает из игры. Темп игры увеличивается.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5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8175"/>
            <a:ext cx="10515600" cy="5538788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«Точный расчёт»</a:t>
            </a:r>
          </a:p>
          <a:p>
            <a:pPr marL="0" indent="0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 детей контролировать движения, нести ответственность за собственные действия.</a:t>
            </a:r>
          </a:p>
          <a:p>
            <a:pPr marL="0" indent="0" algn="just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стоят в кругу. Их задача – бросить мяч любому ребёнку после встречи глазами с ним, так, чтобы мяч попал именно в руки. Ребёнок, который бросил мяч неправильно, выбывает из игры. В процессе игры ведущий даёт детям задание сузить круг, чтобы учить их координировать движения на близком расстоянии. Затем просит расширить круг до 1,5 м между участниками, чтобы учить их координировать движения не большом расстоянии.</a:t>
            </a:r>
          </a:p>
        </p:txBody>
      </p:sp>
    </p:spTree>
    <p:extLst>
      <p:ext uri="{BB962C8B-B14F-4D97-AF65-F5344CB8AC3E}">
        <p14:creationId xmlns:p14="http://schemas.microsoft.com/office/powerpoint/2010/main" val="314747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643563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«Ловец мяча»</a:t>
            </a:r>
          </a:p>
          <a:p>
            <a:pPr marL="0" indent="0" algn="just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 контролировать движения, способствовать преодолению двигательных стереотипов.</a:t>
            </a:r>
          </a:p>
          <a:p>
            <a:pPr marL="0" indent="0" algn="just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стоят в кругу. Тот, у кого в руках мяч, бросает его любому ребёнку после встречи глазами с ним. Можно бросить мяч в руки, выше головы или в ноги. Партнёр старается скоординировать своё положение в пространстве и поймать мяч.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 «Послушный мяч»</a:t>
            </a:r>
          </a:p>
          <a:p>
            <a:pPr marL="0" indent="0" algn="just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внимание, произвольность, своевременную реакцию на стимул.</a:t>
            </a:r>
          </a:p>
          <a:p>
            <a:pPr marL="0" indent="0" algn="just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стоят в кругу и перебрасывают мяч по условию. На один хлопок ведущего бросают мяч любому игроку, на два хлопка – подбрасывают вверх, на три хлопка держат его в руках.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1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573</Words>
  <Application>Microsoft Office PowerPoint</Application>
  <PresentationFormat>Произвольный</PresentationFormat>
  <Paragraphs>25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Какие игры развивают управляющий блок мозга дошкольника.  Консультация для воспитателей.</vt:lpstr>
      <vt:lpstr>Презентация PowerPoint</vt:lpstr>
      <vt:lpstr>Формируйте функции третьего функционального блока мозга в игре</vt:lpstr>
      <vt:lpstr>Меняйте виды деятельности и активизируйте внимание детей</vt:lpstr>
      <vt:lpstr>Примеры игр с мячом, чтобы развивать функции произвольности, регуляции и контроля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Какие игры развивают управляющий блок мозга дошкольника</dc:title>
  <dc:creator>Wontid@gmail.com</dc:creator>
  <cp:lastModifiedBy>Admin</cp:lastModifiedBy>
  <cp:revision>11</cp:revision>
  <dcterms:created xsi:type="dcterms:W3CDTF">2022-01-09T13:04:25Z</dcterms:created>
  <dcterms:modified xsi:type="dcterms:W3CDTF">2022-01-10T09:03:20Z</dcterms:modified>
</cp:coreProperties>
</file>