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491F7-3DB2-404F-9D2E-B5F598581DE4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5E258-5C6C-4681-8489-128229E11A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9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25F030-72D7-419B-83A9-93A07AD7B552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062D19-60FA-4197-8090-1E00E42AA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1010486"/>
            <a:ext cx="5328592" cy="256253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Непосредственно - образовательная деятельность по ИЗО с использованием нетрадиционных техник рисования в средней группе по теме 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«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Осеннее дерево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»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200" b="0" dirty="0" smtClean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 smtClean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200" b="0" dirty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200" b="0" dirty="0" smtClean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 smtClean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200" b="0" dirty="0" smtClean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  <a:t>Подготовила </a:t>
            </a:r>
            <a:r>
              <a:rPr lang="ru-RU" sz="2200" b="0" dirty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  <a:t>воспитатель ГБДОУ детского сада №86</a:t>
            </a:r>
            <a:br>
              <a:rPr lang="ru-RU" sz="2200" b="0" dirty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200" b="0" dirty="0" err="1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  <a:t>Ахмадиева</a:t>
            </a:r>
            <a:r>
              <a:rPr lang="ru-RU" sz="2200" b="0" dirty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  <a:t> Ольга Михайловна</a:t>
            </a:r>
            <a:br>
              <a:rPr lang="ru-RU" sz="2200" b="0" dirty="0">
                <a:solidFill>
                  <a:srgbClr val="212745">
                    <a:lumMod val="50000"/>
                  </a:srgb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5" b="4655"/>
          <a:stretch>
            <a:fillRect/>
          </a:stretch>
        </p:blipFill>
        <p:spPr bwMode="auto">
          <a:xfrm>
            <a:off x="5029200" y="404664"/>
            <a:ext cx="4114800" cy="312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7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8147248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Задачи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: Формирование интереса  к ИЗО деятельности. 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Совершенствовать умения  и навыки в свободном экспериментировании с  материалами , необходимыми для работы в различных  нетрадиционных техниках.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Развитие воображения, творчества, пространственного мышления. 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Умение видеть необычное в обычных предметах.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80283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Предварительная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работа: </a:t>
            </a:r>
          </a:p>
          <a:p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Р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ассматривание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деревьев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иллюстраций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и картин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о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осени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Наблюдения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за осенней природой во время прогулок, составление букетов из осенних листьев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sz="3200" dirty="0"/>
              <a:t> 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Разучивание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стихов об осени, чтение художественных произведений.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56247"/>
            <a:ext cx="763284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  <a:t>Если  на деревьях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  <a:t>листья пожелтели,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  <a:t>Если в край далекий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  <a:t>птицы улетели,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  <a:t>Если небо хмурое,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  <a:t>если дождик льется,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  <a:t>Это время года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  <a:cs typeface="Arial" pitchFamily="34" charset="0"/>
              </a:rPr>
              <a:t>осенью зовется.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inheri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inherit"/>
                <a:cs typeface="Arial" pitchFamily="34" charset="0"/>
              </a:rPr>
              <a:t>Давайте ребята рассмотрим  картину.  Как будто мы пришли в рощу. Какое время года ? 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братите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внимание на разноцветные листья на деревьях и опавших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землю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листву .</a:t>
            </a:r>
            <a:r>
              <a:rPr lang="ru-RU" dirty="0"/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А каким цветом становятся листья осенью?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Какие краски на этой картине?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 Листья желтые летят,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Падают кружатся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И под ноги просто так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Как ковер ложатся.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Как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называется это явление 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природы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inheri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65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840490"/>
            <a:ext cx="3658171" cy="26128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6318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Ребята,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давайте тоже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нарисуем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осеннее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дерево. Но сделаем мы это нашими теплыми ладошками, чтобы передать тепло наших рук и последнее тепло осени нашему дереву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бводка ваших ладоней –это будет ствол дерева, а листья мы с вами будем рисовать разными способами. Каждый выберет способ сам.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Оттиск печатками из картофеля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Рисование листьями</a:t>
            </a:r>
          </a:p>
          <a:p>
            <a:pPr algn="ctr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    Рисование ладошками</a:t>
            </a:r>
          </a:p>
          <a:p>
            <a:pPr algn="ctr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Рисунок 2" descr="P_20171016_2214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20888"/>
            <a:ext cx="2592288" cy="1512168"/>
          </a:xfrm>
          <a:prstGeom prst="rect">
            <a:avLst/>
          </a:prstGeom>
        </p:spPr>
      </p:pic>
      <p:pic>
        <p:nvPicPr>
          <p:cNvPr id="4" name="Рисунок 3" descr="P_20171016_2212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284984"/>
            <a:ext cx="3419870" cy="1923677"/>
          </a:xfrm>
          <a:prstGeom prst="rect">
            <a:avLst/>
          </a:prstGeom>
        </p:spPr>
      </p:pic>
      <p:pic>
        <p:nvPicPr>
          <p:cNvPr id="6" name="Рисунок 5" descr="ла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725144"/>
            <a:ext cx="1728192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6246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 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 У нас с вами получилась чудесная осенняя роща с красивыми деревьями. Это листики-отпечатки,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печати из картофеля, ладошки оставив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свой след, помогли нам создать такие причудливые кроны и нарисовать такие необычные деревья.</a:t>
            </a:r>
          </a:p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655590"/>
            <a:ext cx="5832648" cy="33154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381</TotalTime>
  <Words>137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   Подготовила воспитатель ГБДОУ детского сада №86 Ахмадиева Ольга Михайловна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Непосредственно - образовательная деятельность по ИЗО с использованием нетрадиционных техник рисования в средней группе</dc:title>
  <dc:creator>Ольга</dc:creator>
  <cp:lastModifiedBy>Лариса Рюриковна</cp:lastModifiedBy>
  <cp:revision>42</cp:revision>
  <dcterms:created xsi:type="dcterms:W3CDTF">2017-10-16T15:58:14Z</dcterms:created>
  <dcterms:modified xsi:type="dcterms:W3CDTF">2017-10-18T08:54:31Z</dcterms:modified>
</cp:coreProperties>
</file>