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3" autoAdjust="0"/>
    <p:restoredTop sz="94660"/>
  </p:normalViewPr>
  <p:slideViewPr>
    <p:cSldViewPr>
      <p:cViewPr>
        <p:scale>
          <a:sx n="64" d="100"/>
          <a:sy n="64" d="100"/>
        </p:scale>
        <p:origin x="-1128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EA9A2-7962-45A2-8273-0D36EAB96AD7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8269-F6DE-40EB-BF18-708B5F1D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52670" y="1643050"/>
            <a:ext cx="6958030" cy="36433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«Содержание работы с родителями - воспитателя совместно с руководителем физического воспитания, в дошкольном образовательном учреждении»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571480"/>
            <a:ext cx="7262846" cy="6320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ПЯТЫЙ БЛОК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Репрезентативно-практический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Совместных с родителями физкультурных занятий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разного типа (тематические, сюжетные, танцевально-ритмические и др.) с использованием различного инвентаря: мячей, скакалок, обручей, гимнастических скамеек,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фитболов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др.  ( «Осень в гости к нам пришла», « В гостях у Петрушки»,  «Вместе весело шагать»).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Практикумов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проведению различных видов утренних гимнастик: сюжетных, оздоровительной направленности, с музыкальным сопровождением и др. («Путешествие в лес», «На зарядку становись!» и т.д.).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Ознакомление родителей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разнообразными физкультминутками («Дождь по крышам застучал», «Веселый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буратино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и др.).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Обучение родителей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проведению подвижных игр малой, средней, большой подвижности, с разным количеством детей, дома и на свежем воздухе («Ровным кругом»,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Ловишка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«Пожарные на учении» и т.п.).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Показа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отдельных элементов спортивных упражнений и спортивных игр (упражнения с мячами для игры в баскетбол, подводящие упражнения с ракеткой и воланом в бадминтоне, ознакомление с построением различных фигур и с правилами их выбивания битой при игре в городки и т.д.).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642918"/>
            <a:ext cx="726284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ШЕСТОЙ БЛОК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Рекреационно-досуговый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Участие в совместных спортивных праздниках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физкультурных досугах по календарному плану педагога ("Папа, мама и я -спортивная семья", "А ну-ка, мамочки!" и т.д.).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Совместные дни здоровья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Туризм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(пешие походы в ближайший парк, походы с целью ознакомления с районом проживания, знакомство с историческими памятниками и т.д.).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дни зимних  каникул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можно организовать и провести такие совместные мероприятия, как неделя здоровья, неделя подвижных игр (спортивные, подвижные, подвижные хороводные игры; музыкально-ритмические композиции и т.д.).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Рекомендуется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привлекать родителей к участию в предварительной работе по подготовке к физкультурным досугам и спортивным праздникам ( например, к чтению литературных произведений на заданные педагогом темы, к просмотру спортивных, детских телепередач, к разучиванию с детьми небольших стихотворений,  ролей персонажей и т.д.),  к  участию в   жюри, оказанию помощи в судействе соревнований и др.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785794"/>
            <a:ext cx="726284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СЕДЬМОЙ БЛОК-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Перспективный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Совместное обсуждение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примерных планов спортивных мероприятий (на следующий квартал, на время зимних каникул, на летний период и т.д.).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объема необходимой помощи родителей в изготовлении атрибутов, костюмов, инвентаря, в оформлении физкультурного зала, спортивной площадки к плановым спортивным мероприятиям и т.д.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Совместное примерное планирование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 для консультаций, семинаров, бесед, практических занятий и т.д.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Работа с родителями воспитанников дошкольных образовательных учреждений является одной из самых сложных и деликатных в деятельности детского сада, она необходима и очень важна.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Посещая консультации, семинары, беседы, активно участвуя в практических занятиях, "круглых столах", подготовке досугов и праздников, в оформлении стендов, изготовлении необходимой атрибутики и т.д., родители приобщаются к жизни детского сада, понимают, чем он живет, какие задачи решает, какие трудности испытывает, в  какого рода помощи нуждается.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95480" y="1428736"/>
            <a:ext cx="75724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Физическое воспитание – одно из основных компонентов общего воспитательного процесса, без которого невозможно гармоничное развитие ребенка. Регулярные занятия физкультурой и спортом в семье и образовательном учреждении позволяют повышать сопротивляемость детского организма внешним неблагоприятным воздействиям, содействовать оздоровлению ослабленных от рождения детей, а также укреплять внутрисемейные отношения.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38356" y="1357298"/>
            <a:ext cx="7500990" cy="300039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Работа с родителями по физическому воспитанию охватывает широкий круг вопросов и проблем, проводится совместно воспитателем и  руководителем физического воспитания. Она должна опираться на требования программы воспитания и обучения, принятой за основу в каждом конкретном дошкольном образовательном учреждении.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Цели и задачи  физического воспитания дошкольников в семье и в детском саду едины, поэтому их необходимо ставить и решать совместными усилиями. Как показывает практика для родителей нет второстепенных вопросов и тем по физическому воспитанию. В современном информационном пространстве существует множество источников, из которых родители могут пополнить свои знания по физическому воспитанию детей, но только педагог, непосредственно работающий с ребенком, играет ведущую роль в передаче родителям педагогических знаний и умений.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Вся работа с родителями делится на связанные между собой направления или блоки.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38356" y="214290"/>
            <a:ext cx="750099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ПЕРВЫЙ БЛОК - 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Ознакомительно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– диагностический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Включает в себя следующие направления работы: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Родительские собрания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одна из наиболее эффективных форм взаимодействия с родителями. На собраниях у педагога есть возможность организованно ознакомить родителей с работой по физическому воспитанию в условиях детского сада. В начале учебного года организуется общее родительское собрание на тему "Физкультурно-оздоровительная работа в детском саду". Позднее  проводятся групповые собрания на эту же тему для того, чтобы обсудить состояние и физические возможности каждого ребенка. На этих собраниях медицинская сестра рассказывает о физическом развитии детей, об их здоровье, а инструктор по физической культуре - об уровне подготовленности детей; затем они вдвоем дают полезные рекомендации для каждого ребенка.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Анкетирование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(анализ информированности родителей о содержании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оздоровительной работы в ДОУ; определение места физической культуры и спорта в семьях дошкольников; выявление проблем, возникающих у родителей в процессе организации физического  воспитания в домашних условиях и т.д.). Полученная из анкет информация позволяет  определить тематику и направленность собраний, консультаций и других фронтальных и индивидуальных форм общения с родителями. Так же анкетирование помогает наметить индивидуальный подход к разным  категориям семей. Родители, имеющие положительный опыт воспитания детей, могут стать настоящими помощниками в работе по физическому воспитанию дошкольников.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785794"/>
            <a:ext cx="726284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Информирование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 результатах наблюдений за детьми в разных формах организации физического воспитания в ДОУ (утренняя гимнастика, физкультурные занятия, подвижные игры на прогулке, индивидуальная работа и т.д.) с целью своевременного выявления каких – либо проблем (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гипперактивность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ребенка, отказ от роли ведущего в игре, сложности в выполнении какого – либо движения, упражнения и т.д.) и путей их совместного с родителями устранения.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Беседы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детьми и родителями (выяснение отношения к различным видам физических упражнений; предпочтений и ожиданий родителей и детей в области физической культуры; ознакомление с планом работы по физическому воспитанию на ближайший период – неделю, месяц, квартал). Беседы проводятся как индивидуальные, так и групповые. И в том и в другом случае четко определяется цель: что необходимо выяснить, чем педагог может помочь. Содержание беседы лаконичное, значимое для родителей, преподносится таким образом, чтобы побудить собеседников к высказыванию. Педагог должен уметь не только говорить, но и слушать родителей, выражать свою заинтересованность, доброжелательность.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500041"/>
            <a:ext cx="726284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ВТОРОЙ БЛОК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Наглядно-информационный.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Оформление стендов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(«Здоровый малыш», «Физкульт-ура!», «Наши дети» и т.д.).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 стенгазет («Вместе дружная семья», «Наши рекорды», «На прогулке всей семьёй» и т.д.).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Папки-передвижки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они помогают при индивидуальном подходе в работе с семьей (в годовом плане необходимо заранее предусмотреть темы папок, чтобы потом можно было подобрать иллюстрации, подготовить текстовый материал, например, «Закаливание организма ребенка»).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родителям по различным аспектам физического воспитания («Упражнения дыхательной гимнастики», «Красивая осанка», «Чтобы зимою не болеть» и т.д.).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Фоторепортажи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 совместной физкультурно-спортивной деятельности (праздники, досуги, походы, дни здоровья и т.д.).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Видеоролики, видеофильмы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(«Веселый футбол», «На лыжах всей семьей», « Загораем, купаемся, все вместе закаляемся»).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Объявления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информационные бюллетени о спортивных мероприятиях, праздниках, соревнованиях и т.д.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оформлении физкультурного зала, спортивной площадки к праздникам, досугам, в изготовлении атрибутов, масок, костюмов.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214290"/>
            <a:ext cx="726284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ТРЕТИЙ БЛОК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Консультативный.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Консультации для родителей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(«Поиграйте со мной» - игры и  упражнения на свежем воздухе, «Профилактика острых респираторных заболеваний в домашних условиях», «Играем пальчиками – развиваем речь» и т.д.). Консультации проводятся как индивидуально, так и для подгрупп родителей. На групповые консультации можно приглашать родителей имеющих одинаковые проблемы или наоборот, успехи в  воспитании. Целями консультаций являются усвоение родителями определенных знаний, умений, помощь им в разрешении проблемных вопросов. Формы проведения консультаций различны: сообщение специалиста с последующим обсуждением; обсуждение статьи, заранее прочитанной всеми приглашенными на консультацию; практическое занятие.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Семинары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(например «Особенности занятий физкультурой с детьми речевых групп»).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Лекции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(«Возрастные особенности дошкольников»,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Сензитивные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периоды развития физических качеств» и др.).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Круглые столы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(«Что может ваш ребенок», «Папа, мама и я – спортивная семья»). Встречи за «круглым столом» расширяют воспитательный кругозор не только родителей, но и самих педагогов. Темы встречи могут быть различными и предложены как педагогом, так и родителями. В этой форме работы практически ни один родитель не остается в стороне, все принимают активное участие, делясь интересными наблюдениями, высказывая дельные советы.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76500" y="285728"/>
            <a:ext cx="72628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Беседы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(«Разные формы проведения физкультурных занятий», «Прыгать через скакалку – это просто! и т.д.).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Дискуссии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(«Нужно ли заниматься с детьми физкультурой в домашних условиях», «Пример родителей в занятиях физкультурой – это важно!»).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Конференции, Устные журналы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основная цель - это обмен опытом семейного воспитания. Родители заранее готовят сообщение, педагог при необходимости оказывает помощь в выборе темы, оформлении выступления. Важно определить актуальную тему конференции. К конференции готовятся выставка детских работ, педагогической литературы, материалов, отражающих работу дошкольного учреждения и т.п.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Учитывая занятость родителей, используются и такие нетрадиционные формы общения с семьей, как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«Родительская почта»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«Телефон доверия».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Любой член семьи имеет возможность в короткой записке высказать сомнения по поводу методов воспитания своего ребенка, обратиться за помощью к  специалисту и т.п. «Телефон доверия» помогает родителям анонимно выяснить какие-либо значимые для них проблемы, предупредить педагога о замеченных необычных проявлениях детей.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Библиотека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это специальная подборка стихов, рассказов и сказок, загадок о спорте и физкультуре для чтения вместе с детьми.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презентации по физической культу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24042" y="1500174"/>
            <a:ext cx="764386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ЧЕТВЕРТЫЙ БЛОК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Субъективно-дифференцированный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Индивидуальную работу с родителями по инициативе специалиста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(индивидуальные консультирование родителей; рекомендация, показ педагогом различных комплексов упражнений для занятий дома в зависимости от индивидуальных особенностей ребенка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Индивидуальную работу специалиста с родителями по их инициативе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мере необходимости ( получение индивидуальных рекомендаций по различным вопросам физического воспитания, интересующим конкретного родителя по какому-либо вопросу в сфере физического воспитания ребенка, например: «Справляется ли мой ребенок с требованиями программы в детском саду?», «С чего начинать закаливание?», «Как правильно организовать дома спортивный уголок?»  и  т.д. 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658</Words>
  <Application>Microsoft Office PowerPoint</Application>
  <PresentationFormat>Лист A4 (210x297 мм)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«Содержание работы с родителями - воспитателя совместно с руководителем физического воспитания, в дошкольном образовательном учреждении»</vt:lpstr>
      <vt:lpstr>Слайд 2</vt:lpstr>
      <vt:lpstr>      Работа с родителями по физическому воспитанию охватывает широкий круг вопросов и проблем, проводится совместно воспитателем и  руководителем физического воспитания. Она должна опираться на требования программы воспитания и обучения, принятой за основу в каждом конкретном дошкольном образовательном учреждении.   Цели и задачи  физического воспитания дошкольников в семье и в детском саду едины, поэтому их необходимо ставить и решать совместными усилиями. Как показывает практика для родителей нет второстепенных вопросов и тем по физическому воспитанию. В современном информационном пространстве существует множество источников, из которых родители могут пополнить свои знания по физическому воспитанию детей, но только педагог, непосредственно работающий с ребенком, играет ведущую роль в передаче родителям педагогических знаний и умений.    Вся работа с родителями делится на связанные между собой направления или блоки. 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Марина</cp:lastModifiedBy>
  <cp:revision>45</cp:revision>
  <dcterms:created xsi:type="dcterms:W3CDTF">2017-02-24T08:05:32Z</dcterms:created>
  <dcterms:modified xsi:type="dcterms:W3CDTF">2017-03-21T19:54:43Z</dcterms:modified>
</cp:coreProperties>
</file>