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4770-74A9-4D1E-9E54-B89655BD1BA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AC5-AABF-4B3F-8B3A-F32512334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1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4770-74A9-4D1E-9E54-B89655BD1BA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AC5-AABF-4B3F-8B3A-F32512334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1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4770-74A9-4D1E-9E54-B89655BD1BA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AC5-AABF-4B3F-8B3A-F32512334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3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4770-74A9-4D1E-9E54-B89655BD1BA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AC5-AABF-4B3F-8B3A-F32512334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8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4770-74A9-4D1E-9E54-B89655BD1BA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AC5-AABF-4B3F-8B3A-F32512334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52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4770-74A9-4D1E-9E54-B89655BD1BA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AC5-AABF-4B3F-8B3A-F32512334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60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4770-74A9-4D1E-9E54-B89655BD1BA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AC5-AABF-4B3F-8B3A-F32512334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0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4770-74A9-4D1E-9E54-B89655BD1BA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AC5-AABF-4B3F-8B3A-F32512334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3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4770-74A9-4D1E-9E54-B89655BD1BA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AC5-AABF-4B3F-8B3A-F32512334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14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4770-74A9-4D1E-9E54-B89655BD1BA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AC5-AABF-4B3F-8B3A-F32512334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7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4770-74A9-4D1E-9E54-B89655BD1BA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2DAC5-AABF-4B3F-8B3A-F32512334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050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E4770-74A9-4D1E-9E54-B89655BD1BA9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2DAC5-AABF-4B3F-8B3A-F32512334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1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6889" y="900752"/>
            <a:ext cx="78383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ПАСХАЛЬНЫЙ ВЕНОК</a:t>
            </a:r>
          </a:p>
          <a:p>
            <a:pPr algn="ctr"/>
            <a:r>
              <a:rPr lang="ru-RU" sz="2400" dirty="0" smtClean="0"/>
              <a:t>Мастер-класс для детей и родителей.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806519" y="5268036"/>
            <a:ext cx="4067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Вередин Наталья Валерьевна</a:t>
            </a:r>
          </a:p>
          <a:p>
            <a:r>
              <a:rPr lang="ru-RU" dirty="0" smtClean="0"/>
              <a:t>Воспитатель ГБДОУ д/с №86 </a:t>
            </a:r>
          </a:p>
          <a:p>
            <a:r>
              <a:rPr lang="ru-RU" dirty="0" smtClean="0"/>
              <a:t>Приморского района </a:t>
            </a:r>
            <a:r>
              <a:rPr lang="ru-RU" dirty="0" err="1" smtClean="0"/>
              <a:t>г.Санкт</a:t>
            </a:r>
            <a:r>
              <a:rPr lang="ru-RU" dirty="0" smtClean="0"/>
              <a:t>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12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64776" y="450376"/>
            <a:ext cx="104951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Нам понадобятся: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Цветная бумага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Круг из плотного картона </a:t>
            </a:r>
            <a:r>
              <a:rPr lang="en-US" sz="28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d-24</a:t>
            </a:r>
            <a:r>
              <a:rPr lang="ru-RU" sz="28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см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Шнурок или атласная лента 40 см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Ножницы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Клей - карандаш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7336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" y="1553051"/>
            <a:ext cx="5809869" cy="32816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63" y="3220871"/>
            <a:ext cx="5636359" cy="3227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3582" y="313899"/>
            <a:ext cx="9962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1.Вырезаем из цветной бумаги по трафарету яйца</a:t>
            </a:r>
            <a:endParaRPr lang="ru-RU" sz="3200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627797" y="1588364"/>
            <a:ext cx="1009934" cy="64056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005015" y="3220871"/>
            <a:ext cx="973540" cy="63803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4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"/>
          <a:stretch/>
        </p:blipFill>
        <p:spPr>
          <a:xfrm>
            <a:off x="4151395" y="1910687"/>
            <a:ext cx="7640271" cy="43052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854" y="518615"/>
            <a:ext cx="9430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Должно получиться примерно 12 яиц.</a:t>
            </a:r>
            <a:endParaRPr lang="ru-RU" sz="3200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258101" y="1910687"/>
            <a:ext cx="1460311" cy="84616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01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50" y="2094313"/>
            <a:ext cx="6764184" cy="3841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797" y="218364"/>
            <a:ext cx="10877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2. В кругу вырезаем отверстие, отступив от края примерно 3 см.</a:t>
            </a:r>
            <a:endParaRPr lang="ru-RU" sz="2800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694830" y="2094313"/>
            <a:ext cx="1228298" cy="818866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5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63" y="1650424"/>
            <a:ext cx="7048795" cy="3981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8740" y="286603"/>
            <a:ext cx="1086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3. Делаем из ленты петлю и привязываем её к кругу.</a:t>
            </a:r>
            <a:endParaRPr lang="ru-RU" sz="3200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667535" y="1650424"/>
            <a:ext cx="1255594" cy="85980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20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6" y="1426192"/>
            <a:ext cx="5502658" cy="31253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65" y="1426192"/>
            <a:ext cx="5592549" cy="3145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10" y="3950473"/>
            <a:ext cx="4819449" cy="2707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433" y="238837"/>
            <a:ext cx="11327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4. Поочерёдно наклеиваем по кругу яйца</a:t>
            </a:r>
            <a:endParaRPr lang="ru-RU" sz="3200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09433" y="1426192"/>
            <a:ext cx="996286" cy="77792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220051" y="1400124"/>
            <a:ext cx="996286" cy="77792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570923" y="3969992"/>
            <a:ext cx="920760" cy="60200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42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9"/>
          <a:stretch/>
        </p:blipFill>
        <p:spPr>
          <a:xfrm>
            <a:off x="338891" y="1364776"/>
            <a:ext cx="6184739" cy="35279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"/>
          <a:stretch/>
        </p:blipFill>
        <p:spPr>
          <a:xfrm>
            <a:off x="5732059" y="3148101"/>
            <a:ext cx="6196084" cy="3489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891" y="177421"/>
            <a:ext cx="11152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5. Венок готов</a:t>
            </a:r>
            <a:endParaRPr lang="ru-RU" sz="3200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18615" y="1355874"/>
            <a:ext cx="996286" cy="77792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915153" y="3148101"/>
            <a:ext cx="996286" cy="77792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446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37982" y="2060812"/>
            <a:ext cx="8666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NSimSun" panose="02010609030101010101" pitchFamily="49" charset="-122"/>
                <a:ea typeface="NSimSun" panose="02010609030101010101" pitchFamily="49" charset="-122"/>
              </a:rPr>
              <a:t>Спасибо за просмотр</a:t>
            </a:r>
            <a:endParaRPr lang="ru-RU" sz="3600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5981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94</Words>
  <Application>Microsoft Office PowerPoint</Application>
  <PresentationFormat>Широкоэкранный</PresentationFormat>
  <Paragraphs>19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NSimSun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15-n000sr</dc:creator>
  <cp:lastModifiedBy>Ирина</cp:lastModifiedBy>
  <cp:revision>5</cp:revision>
  <dcterms:created xsi:type="dcterms:W3CDTF">2020-04-13T17:52:34Z</dcterms:created>
  <dcterms:modified xsi:type="dcterms:W3CDTF">2020-04-14T08:18:55Z</dcterms:modified>
</cp:coreProperties>
</file>