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78" r:id="rId5"/>
    <p:sldId id="286" r:id="rId6"/>
    <p:sldId id="264" r:id="rId7"/>
    <p:sldId id="263" r:id="rId8"/>
    <p:sldId id="281" r:id="rId9"/>
    <p:sldId id="282" r:id="rId10"/>
    <p:sldId id="283" r:id="rId11"/>
    <p:sldId id="284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HmkmG4F58o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2345" y="121612"/>
            <a:ext cx="4222569" cy="96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hlinkClick r:id="rId2"/>
              </a:rPr>
              <a:t>«Петя и волк»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0917" y="1150151"/>
            <a:ext cx="7465423" cy="606504"/>
          </a:xfrm>
        </p:spPr>
        <p:txBody>
          <a:bodyPr>
            <a:noAutofit/>
          </a:bodyPr>
          <a:lstStyle/>
          <a:p>
            <a:r>
              <a:rPr lang="ru-RU" sz="2400" dirty="0"/>
              <a:t>Сергей Прокофьев </a:t>
            </a:r>
            <a:r>
              <a:rPr lang="ru-RU" sz="2400" dirty="0" smtClean="0"/>
              <a:t>. Симфоническая сказка</a:t>
            </a:r>
            <a:endParaRPr lang="ru-RU" sz="24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68880" y="6114657"/>
            <a:ext cx="8781504" cy="7433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Подготовила </a:t>
            </a:r>
            <a:r>
              <a:rPr lang="ru-RU" sz="2000" dirty="0" smtClean="0"/>
              <a:t>Мазуряк Эльвира Газизовна</a:t>
            </a:r>
            <a:r>
              <a:rPr lang="ru-RU" dirty="0" smtClean="0"/>
              <a:t>, музыкальный руководитель </a:t>
            </a:r>
          </a:p>
          <a:p>
            <a:pPr algn="ctr"/>
            <a:r>
              <a:rPr lang="ru-RU" dirty="0" smtClean="0"/>
              <a:t>ГБДОУ детский сад № 49 Приморского района Санкт-Петербурга</a:t>
            </a:r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87" y="2077614"/>
            <a:ext cx="6668081" cy="36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9"/>
          <p:cNvSpPr txBox="1">
            <a:spLocks/>
          </p:cNvSpPr>
          <p:nvPr/>
        </p:nvSpPr>
        <p:spPr>
          <a:xfrm>
            <a:off x="6783714" y="565655"/>
            <a:ext cx="5362965" cy="46594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Музыка Волка страшная, хмурая, злая, рычащая. Изображают Волка три валторны – медные духовые инструменты оркестра. Если </a:t>
            </a:r>
            <a:r>
              <a:rPr lang="ru-RU" dirty="0"/>
              <a:t>несколько валторн в один голос, очень громко </a:t>
            </a:r>
            <a:r>
              <a:rPr lang="ru-RU" dirty="0" smtClean="0"/>
              <a:t>«</a:t>
            </a:r>
            <a:r>
              <a:rPr lang="ru-RU" dirty="0"/>
              <a:t>рявкнут» какой</a:t>
            </a:r>
            <a:r>
              <a:rPr lang="ru-RU" dirty="0" smtClean="0"/>
              <a:t>­-нибудь </a:t>
            </a:r>
            <a:r>
              <a:rPr lang="ru-RU" dirty="0"/>
              <a:t>аккорд, то такое звучание </a:t>
            </a:r>
            <a:r>
              <a:rPr lang="ru-RU" dirty="0" smtClean="0"/>
              <a:t>как нельзя лучше изображает злого и страшного Волка. </a:t>
            </a:r>
          </a:p>
          <a:p>
            <a:r>
              <a:rPr lang="ru-RU" dirty="0" smtClean="0"/>
              <a:t>Грозное </a:t>
            </a:r>
            <a:r>
              <a:rPr lang="ru-RU" dirty="0"/>
              <a:t>завывание трёх валторн звучит «страшно». Низкий регистр, мрачные минорные краски изображают Волка опасным хищником. Его тема звучит на фоне тревожного тремоло струнных, зловещего «шипения» тарелок и «шуршания» барабана.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88" y="5360767"/>
            <a:ext cx="1428949" cy="1019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0075" y="5367775"/>
            <a:ext cx="1419125" cy="1012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8561">
            <a:off x="3617885" y="4715484"/>
            <a:ext cx="1428949" cy="1019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1" y="1774156"/>
            <a:ext cx="2860448" cy="2081769"/>
          </a:xfrm>
          <a:prstGeom prst="rect">
            <a:avLst/>
          </a:prstGeom>
        </p:spPr>
      </p:pic>
      <p:pic>
        <p:nvPicPr>
          <p:cNvPr id="2" name="Волк валторн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2712" y="567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9"/>
          <p:cNvSpPr txBox="1">
            <a:spLocks/>
          </p:cNvSpPr>
          <p:nvPr/>
        </p:nvSpPr>
        <p:spPr>
          <a:xfrm>
            <a:off x="5891349" y="528230"/>
            <a:ext cx="5673085" cy="32710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Выстрелы </a:t>
            </a:r>
            <a:r>
              <a:rPr lang="ru-RU" dirty="0"/>
              <a:t>охотников эффектно изображены громом литавр и барабанов. Но к месту происшествия охотники пришли с опозданием. Волк был уже пойман. Музыка будто добродушно подсмеивается над незадачливыми стрелками. «Боевому» маршу охотников аккомпанируют малый барабан, тарелки и бубен. Так мы знакомимся с тембрами инструментов ударной группы.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87" y="4045893"/>
            <a:ext cx="2162477" cy="1333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51" y="3626979"/>
            <a:ext cx="1447800" cy="1752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7587" y="1214516"/>
            <a:ext cx="2956195" cy="25848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7587" y="4092391"/>
            <a:ext cx="2432703" cy="2143351"/>
          </a:xfrm>
          <a:prstGeom prst="rect">
            <a:avLst/>
          </a:prstGeom>
        </p:spPr>
      </p:pic>
      <p:pic>
        <p:nvPicPr>
          <p:cNvPr id="2" name="Охотники литавры 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03125" y="5626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9"/>
          <p:cNvSpPr txBox="1">
            <a:spLocks/>
          </p:cNvSpPr>
          <p:nvPr/>
        </p:nvSpPr>
        <p:spPr>
          <a:xfrm>
            <a:off x="2189802" y="336158"/>
            <a:ext cx="7550329" cy="7001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Какие группы инструментов используются в сказке?</a:t>
            </a:r>
          </a:p>
        </p:txBody>
      </p:sp>
      <p:sp>
        <p:nvSpPr>
          <p:cNvPr id="4" name="Объект 9"/>
          <p:cNvSpPr txBox="1">
            <a:spLocks/>
          </p:cNvSpPr>
          <p:nvPr/>
        </p:nvSpPr>
        <p:spPr>
          <a:xfrm>
            <a:off x="2189802" y="4509196"/>
            <a:ext cx="7550329" cy="9967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Сказка </a:t>
            </a:r>
            <a:r>
              <a:rPr lang="ru-RU" dirty="0"/>
              <a:t>заканчивается торжественным шествием всех её участников. В последний раз звучат их темы. Ведущей становится тема Пети, превращённая в победный марш.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46" y="1166401"/>
            <a:ext cx="6020355" cy="29024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43" y="1610562"/>
            <a:ext cx="1616975" cy="2458327"/>
          </a:xfrm>
          <a:prstGeom prst="rect">
            <a:avLst/>
          </a:prstGeom>
        </p:spPr>
      </p:pic>
      <p:pic>
        <p:nvPicPr>
          <p:cNvPr id="5" name="Петя шестви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1108" y="5638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9"/>
          <p:cNvSpPr txBox="1">
            <a:spLocks/>
          </p:cNvSpPr>
          <p:nvPr/>
        </p:nvSpPr>
        <p:spPr>
          <a:xfrm>
            <a:off x="2259624" y="1159875"/>
            <a:ext cx="6358192" cy="17139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«Петя и волк»</a:t>
            </a:r>
            <a:r>
              <a:rPr lang="ru-RU" dirty="0"/>
              <a:t> — симфоническая сказка для детей, написанная Сергеем Сергеевичем Прокофьевым на собственный текст </a:t>
            </a:r>
            <a:r>
              <a:rPr lang="ru-RU" dirty="0" smtClean="0"/>
              <a:t>для </a:t>
            </a:r>
            <a:r>
              <a:rPr lang="ru-RU" dirty="0"/>
              <a:t>постановки в её Центральном детском театре. </a:t>
            </a:r>
            <a:r>
              <a:rPr lang="ru-RU" dirty="0" smtClean="0"/>
              <a:t>Произведение </a:t>
            </a:r>
            <a:r>
              <a:rPr lang="ru-RU" dirty="0"/>
              <a:t>исполняется </a:t>
            </a:r>
            <a:r>
              <a:rPr lang="ru-RU" dirty="0" smtClean="0"/>
              <a:t>чтецом и</a:t>
            </a:r>
            <a:r>
              <a:rPr lang="ru-RU" dirty="0"/>
              <a:t> оркестром</a:t>
            </a:r>
            <a:r>
              <a:rPr lang="ru-RU" dirty="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09" y="92178"/>
            <a:ext cx="2837596" cy="40672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37" y="3955868"/>
            <a:ext cx="6933766" cy="288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242662" y="4284617"/>
            <a:ext cx="3566159" cy="1580606"/>
          </a:xfrm>
        </p:spPr>
        <p:txBody>
          <a:bodyPr>
            <a:normAutofit/>
          </a:bodyPr>
          <a:lstStyle/>
          <a:p>
            <a:r>
              <a:rPr lang="ru-RU" dirty="0" smtClean="0"/>
              <a:t>При появлении каждого персонажа или упоминании о нём звучит его лейтмотив.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4" y="339634"/>
            <a:ext cx="6352406" cy="6266231"/>
          </a:xfrm>
          <a:prstGeom prst="rect">
            <a:avLst/>
          </a:prstGeom>
        </p:spPr>
      </p:pic>
      <p:sp>
        <p:nvSpPr>
          <p:cNvPr id="9" name="Объект 9"/>
          <p:cNvSpPr txBox="1">
            <a:spLocks/>
          </p:cNvSpPr>
          <p:nvPr/>
        </p:nvSpPr>
        <p:spPr>
          <a:xfrm>
            <a:off x="8242663" y="729548"/>
            <a:ext cx="3566159" cy="274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Симфоническая сказка – это музыкальная сказка, которую исполняет симфонический оркестр, где у каждого героя есть своя тема, </a:t>
            </a:r>
            <a:r>
              <a:rPr lang="ru-RU" dirty="0" smtClean="0"/>
              <a:t>лейтмотив, которую </a:t>
            </a:r>
            <a:r>
              <a:rPr lang="ru-RU" dirty="0"/>
              <a:t>исполняет определённый музыкальный </a:t>
            </a:r>
            <a:r>
              <a:rPr lang="ru-RU" dirty="0" smtClean="0"/>
              <a:t>инструмент.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2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9"/>
          <p:cNvSpPr txBox="1">
            <a:spLocks/>
          </p:cNvSpPr>
          <p:nvPr/>
        </p:nvSpPr>
        <p:spPr>
          <a:xfrm>
            <a:off x="2735035" y="658382"/>
            <a:ext cx="7550329" cy="7393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 роли в сказке исполняют музыкальные инструменты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35" y="1881051"/>
            <a:ext cx="8801615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9"/>
          <p:cNvSpPr txBox="1">
            <a:spLocks/>
          </p:cNvSpPr>
          <p:nvPr/>
        </p:nvSpPr>
        <p:spPr>
          <a:xfrm>
            <a:off x="6178731" y="3307360"/>
            <a:ext cx="5063405" cy="30044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Пионер Петя – главный герой сказки. И поэтому музыку храброго Пети играют главные инструменты оркестра – скрипки, альты и виолончели, которые называются струнной группой</a:t>
            </a:r>
            <a:r>
              <a:rPr lang="ru-RU" dirty="0"/>
              <a:t>. Бодро и задорно шагает Петя под музыку марша, как бы напевая лёгкую, озорную мелодию. Светлая, жизнерадостная тема воплощает неунывающий характер мальчика.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24" y="235132"/>
            <a:ext cx="4703327" cy="2204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8763">
            <a:off x="8468665" y="509486"/>
            <a:ext cx="2600325" cy="14668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24" y="3330342"/>
            <a:ext cx="2373255" cy="2981475"/>
          </a:xfrm>
          <a:prstGeom prst="rect">
            <a:avLst/>
          </a:prstGeom>
        </p:spPr>
      </p:pic>
      <p:pic>
        <p:nvPicPr>
          <p:cNvPr id="3" name="Петя струнны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5519" y="1901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72" y="410672"/>
            <a:ext cx="2185787" cy="2991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70" y="3127937"/>
            <a:ext cx="2152650" cy="3333750"/>
          </a:xfrm>
          <a:prstGeom prst="rect">
            <a:avLst/>
          </a:prstGeom>
        </p:spPr>
      </p:pic>
      <p:pic>
        <p:nvPicPr>
          <p:cNvPr id="2" name="Дедушка фаго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3745" y="5658394"/>
            <a:ext cx="609600" cy="609600"/>
          </a:xfrm>
          <a:prstGeom prst="rect">
            <a:avLst/>
          </a:prstGeom>
        </p:spPr>
      </p:pic>
      <p:sp>
        <p:nvSpPr>
          <p:cNvPr id="6" name="Объект 9"/>
          <p:cNvSpPr txBox="1">
            <a:spLocks/>
          </p:cNvSpPr>
          <p:nvPr/>
        </p:nvSpPr>
        <p:spPr>
          <a:xfrm>
            <a:off x="1600731" y="209006"/>
            <a:ext cx="7098327" cy="26873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Музыка Дедушки сердитая, неторопливая, поучающая. Её </a:t>
            </a:r>
            <a:r>
              <a:rPr lang="ru-RU" dirty="0"/>
              <a:t>доверили фаготу - </a:t>
            </a:r>
            <a:r>
              <a:rPr lang="ru-RU" dirty="0" smtClean="0"/>
              <a:t>деревянному духовому инструменту, </a:t>
            </a:r>
            <a:r>
              <a:rPr lang="ru-RU" dirty="0"/>
              <a:t>уж очень забавно умеет ворчать этот инструмент, похожий на длинную толстую палку</a:t>
            </a:r>
            <a:r>
              <a:rPr lang="ru-RU" dirty="0" smtClean="0"/>
              <a:t>. </a:t>
            </a:r>
            <a:r>
              <a:rPr lang="ru-RU" dirty="0"/>
              <a:t>Музыкальная тема Дедушки выразила его настроение и характер, особенности речи и даже походки. Дедушка говорит басом, неторопливо и как будто немного ворчливо – так звучит его мелодия в исполнении самого низкого деревянного духового инструмента – фагота.</a:t>
            </a:r>
          </a:p>
        </p:txBody>
      </p:sp>
    </p:spTree>
    <p:extLst>
      <p:ext uri="{BB962C8B-B14F-4D97-AF65-F5344CB8AC3E}">
        <p14:creationId xmlns:p14="http://schemas.microsoft.com/office/powerpoint/2010/main" val="1154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9"/>
          <p:cNvSpPr txBox="1">
            <a:spLocks/>
          </p:cNvSpPr>
          <p:nvPr/>
        </p:nvSpPr>
        <p:spPr>
          <a:xfrm>
            <a:off x="6048646" y="2899954"/>
            <a:ext cx="5568041" cy="24558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Флейта умеет подражать птичьим трелям. Поэтому роль Птички дали флейте - деревянному духовому инструменту. </a:t>
            </a:r>
            <a:r>
              <a:rPr lang="ru-RU" dirty="0"/>
              <a:t>Птичка весело чирикает: «Все вокруг спокойно». Звучит лёгкая, как бы порхающая мелодия на высоких звуках, остроумно изображая птичий щебет, порханье Птички.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9" y="2408194"/>
            <a:ext cx="285750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9785">
            <a:off x="8130245" y="-104504"/>
            <a:ext cx="1775440" cy="2959066"/>
          </a:xfrm>
          <a:prstGeom prst="rect">
            <a:avLst/>
          </a:prstGeom>
        </p:spPr>
      </p:pic>
      <p:pic>
        <p:nvPicPr>
          <p:cNvPr id="2" name="Птичка флей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5070" y="5658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44" y="2474323"/>
            <a:ext cx="2971800" cy="247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092">
            <a:off x="9330516" y="-183716"/>
            <a:ext cx="875545" cy="2661342"/>
          </a:xfrm>
          <a:prstGeom prst="rect">
            <a:avLst/>
          </a:prstGeom>
        </p:spPr>
      </p:pic>
      <p:pic>
        <p:nvPicPr>
          <p:cNvPr id="3" name="Утка гобо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2768" y="5695405"/>
            <a:ext cx="609600" cy="609600"/>
          </a:xfrm>
          <a:prstGeom prst="rect">
            <a:avLst/>
          </a:prstGeom>
        </p:spPr>
      </p:pic>
      <p:sp>
        <p:nvSpPr>
          <p:cNvPr id="7" name="Объект 9"/>
          <p:cNvSpPr txBox="1">
            <a:spLocks/>
          </p:cNvSpPr>
          <p:nvPr/>
        </p:nvSpPr>
        <p:spPr>
          <a:xfrm>
            <a:off x="7371711" y="2474323"/>
            <a:ext cx="4451714" cy="29130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Исполнитель </a:t>
            </a:r>
            <a:r>
              <a:rPr lang="ru-RU" dirty="0"/>
              <a:t>роли Утки — гобой. </a:t>
            </a:r>
            <a:r>
              <a:rPr lang="ru-RU" dirty="0" smtClean="0"/>
              <a:t>Этот инструмент звучит мягко, немного гнусаво. Некоторые </a:t>
            </a:r>
            <a:r>
              <a:rPr lang="ru-RU" dirty="0"/>
              <a:t>ноты </a:t>
            </a:r>
            <a:r>
              <a:rPr lang="ru-RU" dirty="0" smtClean="0"/>
              <a:t>у этого инструмента напоминают</a:t>
            </a:r>
            <a:r>
              <a:rPr lang="ru-RU" dirty="0"/>
              <a:t> </a:t>
            </a:r>
            <a:r>
              <a:rPr lang="ru-RU" dirty="0" smtClean="0"/>
              <a:t>утиное </a:t>
            </a:r>
            <a:r>
              <a:rPr lang="ru-RU" dirty="0"/>
              <a:t>кряканье. </a:t>
            </a:r>
            <a:r>
              <a:rPr lang="ru-RU" dirty="0" smtClean="0"/>
              <a:t>В </a:t>
            </a:r>
            <a:r>
              <a:rPr lang="ru-RU" dirty="0"/>
              <a:t>мелодии Утки отражены её неповоротливость, переваливающаяся с боку на бок </a:t>
            </a:r>
            <a:r>
              <a:rPr lang="ru-RU" dirty="0" smtClean="0"/>
              <a:t>походка </a:t>
            </a:r>
            <a:r>
              <a:rPr lang="ru-RU" dirty="0"/>
              <a:t>и даже как будто слышно её кряканье.</a:t>
            </a:r>
          </a:p>
        </p:txBody>
      </p:sp>
    </p:spTree>
    <p:extLst>
      <p:ext uri="{BB962C8B-B14F-4D97-AF65-F5344CB8AC3E}">
        <p14:creationId xmlns:p14="http://schemas.microsoft.com/office/powerpoint/2010/main" val="39660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9"/>
          <p:cNvSpPr txBox="1">
            <a:spLocks/>
          </p:cNvSpPr>
          <p:nvPr/>
        </p:nvSpPr>
        <p:spPr>
          <a:xfrm>
            <a:off x="7197634" y="836023"/>
            <a:ext cx="4663440" cy="46111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Кошка – крадущаяся, осторожная охотница за Птичкой. Изображает её инструмент кларнет – деревянный духовой инструмент. </a:t>
            </a:r>
            <a:r>
              <a:rPr lang="ru-RU" dirty="0"/>
              <a:t> </a:t>
            </a:r>
            <a:r>
              <a:rPr lang="ru-RU" dirty="0" smtClean="0"/>
              <a:t>Отрывистые </a:t>
            </a:r>
            <a:r>
              <a:rPr lang="ru-RU" dirty="0"/>
              <a:t>звуки мелодии в низком регистре передают мягкую, вкрадчивую поступь хитрой Кошки. </a:t>
            </a:r>
            <a:r>
              <a:rPr lang="ru-RU" dirty="0" smtClean="0"/>
              <a:t>Стараясь </a:t>
            </a:r>
            <a:r>
              <a:rPr lang="ru-RU" dirty="0"/>
              <a:t>не выдать себя, Кошка то и дело останавливается, замирая на месте. В дальнейшем композитор покажет виртуозный блеск и огромный диапазон этого замечательного инструмента в эпизоде, где перепуганная Кошка стремительно взбирается на дерево.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593">
            <a:off x="4056414" y="259105"/>
            <a:ext cx="1178945" cy="2211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33" y="2472568"/>
            <a:ext cx="3988254" cy="4037090"/>
          </a:xfrm>
          <a:prstGeom prst="rect">
            <a:avLst/>
          </a:prstGeom>
        </p:spPr>
      </p:pic>
      <p:pic>
        <p:nvPicPr>
          <p:cNvPr id="2" name="Кошка кларн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2754" y="5606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340</TotalTime>
  <Words>403</Words>
  <Application>Microsoft Office PowerPoint</Application>
  <PresentationFormat>Широкоэкранный</PresentationFormat>
  <Paragraphs>18</Paragraphs>
  <Slides>12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«Петя и волк»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Прокофьев «Петя и волк»</dc:title>
  <dc:creator>te</dc:creator>
  <cp:lastModifiedBy>te</cp:lastModifiedBy>
  <cp:revision>59</cp:revision>
  <dcterms:created xsi:type="dcterms:W3CDTF">2019-03-01T13:22:27Z</dcterms:created>
  <dcterms:modified xsi:type="dcterms:W3CDTF">2019-03-02T07:48:26Z</dcterms:modified>
</cp:coreProperties>
</file>