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70" r:id="rId9"/>
    <p:sldId id="263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65" autoAdjust="0"/>
  </p:normalViewPr>
  <p:slideViewPr>
    <p:cSldViewPr>
      <p:cViewPr>
        <p:scale>
          <a:sx n="76" d="100"/>
          <a:sy n="76" d="100"/>
        </p:scale>
        <p:origin x="-900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B858-C613-4584-AF17-23A3CBEDC149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4AAF-3232-4F3B-B37B-3892CA79BC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B858-C613-4584-AF17-23A3CBEDC149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4AAF-3232-4F3B-B37B-3892CA79BC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B858-C613-4584-AF17-23A3CBEDC149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4AAF-3232-4F3B-B37B-3892CA79BC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B858-C613-4584-AF17-23A3CBEDC149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4AAF-3232-4F3B-B37B-3892CA79BC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B858-C613-4584-AF17-23A3CBEDC149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4AAF-3232-4F3B-B37B-3892CA79BC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B858-C613-4584-AF17-23A3CBEDC149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4AAF-3232-4F3B-B37B-3892CA79BC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B858-C613-4584-AF17-23A3CBEDC149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4AAF-3232-4F3B-B37B-3892CA79BC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B858-C613-4584-AF17-23A3CBEDC149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4AAF-3232-4F3B-B37B-3892CA79BC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B858-C613-4584-AF17-23A3CBEDC149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4AAF-3232-4F3B-B37B-3892CA79BC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B858-C613-4584-AF17-23A3CBEDC149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4AAF-3232-4F3B-B37B-3892CA79BC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B858-C613-4584-AF17-23A3CBEDC149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4AAF-3232-4F3B-B37B-3892CA79BCB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07FB858-C613-4584-AF17-23A3CBEDC149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55F4AAF-3232-4F3B-B37B-3892CA79BC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44" y="1106405"/>
            <a:ext cx="796766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lvl="0" algn="r"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Павлова Елена Викторовна</a:t>
            </a:r>
          </a:p>
          <a:p>
            <a:pPr lvl="0" algn="r"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ГБДОУ детский сад №86</a:t>
            </a:r>
          </a:p>
          <a:p>
            <a:pPr lvl="0" algn="r"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Приморского района Санкт-Петербурга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7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12928"/>
            <a:ext cx="8208912" cy="484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1196752"/>
            <a:ext cx="5824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 получаются вот такие прекрасные лошадки!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6453336"/>
            <a:ext cx="414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Ребята</a:t>
            </a:r>
            <a:r>
              <a:rPr lang="ru-RU" dirty="0" smtClean="0"/>
              <a:t>, какие вы молодцы!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76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8640"/>
            <a:ext cx="8352928" cy="6408712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17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Цель:</a:t>
            </a: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закрепления знаний детей о домашних животных.</a:t>
            </a:r>
          </a:p>
          <a:p>
            <a:pPr marL="0" lvl="0" indent="0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17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Задачи</a:t>
            </a: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</a:p>
          <a:p>
            <a:pPr marL="0" lvl="0" indent="0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17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 Коммуникативное развитие:</a:t>
            </a:r>
          </a:p>
          <a:p>
            <a:pPr lvl="0">
              <a:buClr>
                <a:prstClr val="black">
                  <a:lumMod val="75000"/>
                  <a:lumOff val="25000"/>
                </a:prstClr>
              </a:buClr>
              <a:buFontTx/>
              <a:buChar char="-"/>
            </a:pP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общения и взаимодействия ребенка со взрослым и сверстниками;</a:t>
            </a:r>
          </a:p>
          <a:p>
            <a:pPr lvl="0">
              <a:buClr>
                <a:prstClr val="black">
                  <a:lumMod val="75000"/>
                  <a:lumOff val="25000"/>
                </a:prstClr>
              </a:buClr>
              <a:buFontTx/>
              <a:buChar char="-"/>
            </a:pP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позитивных установок к лепке;</a:t>
            </a:r>
          </a:p>
          <a:p>
            <a:pPr lvl="0">
              <a:buClr>
                <a:prstClr val="black">
                  <a:lumMod val="75000"/>
                  <a:lumOff val="25000"/>
                </a:prstClr>
              </a:buClr>
              <a:buFontTx/>
              <a:buChar char="-"/>
            </a:pP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уважительного отношения и проявления заботы к животным;</a:t>
            </a:r>
          </a:p>
          <a:p>
            <a:pPr marL="0" lvl="0" indent="0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17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развитие:</a:t>
            </a:r>
          </a:p>
          <a:p>
            <a:pPr lvl="0">
              <a:buClr>
                <a:prstClr val="black">
                  <a:lumMod val="75000"/>
                  <a:lumOff val="25000"/>
                </a:prstClr>
              </a:buClr>
              <a:buFontTx/>
              <a:buChar char="-"/>
            </a:pP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о лошадях, об особенностях их строения        ( форма головы, грива, хвост);</a:t>
            </a:r>
          </a:p>
          <a:p>
            <a:pPr marL="0" lvl="0" indent="0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17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развитие:</a:t>
            </a:r>
          </a:p>
          <a:p>
            <a:pPr lvl="0">
              <a:buClr>
                <a:prstClr val="black">
                  <a:lumMod val="75000"/>
                  <a:lumOff val="25000"/>
                </a:prstClr>
              </a:buClr>
              <a:buFontTx/>
              <a:buChar char="-"/>
            </a:pP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умение согласовывать слова в предложении         </a:t>
            </a:r>
          </a:p>
          <a:p>
            <a:pPr marL="0" lvl="0" indent="0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17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 эстетическое развитие:</a:t>
            </a:r>
          </a:p>
          <a:p>
            <a:pPr lvl="0">
              <a:buClr>
                <a:prstClr val="black">
                  <a:lumMod val="75000"/>
                  <a:lumOff val="25000"/>
                </a:prstClr>
              </a:buClr>
              <a:buFontTx/>
              <a:buChar char="-"/>
            </a:pP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передавать в лепке выразительность образа лошади.</a:t>
            </a:r>
          </a:p>
          <a:p>
            <a:pPr lvl="0">
              <a:buClr>
                <a:prstClr val="black">
                  <a:lumMod val="75000"/>
                  <a:lumOff val="25000"/>
                </a:prstClr>
              </a:buClr>
              <a:buFontTx/>
              <a:buChar char="-"/>
            </a:pP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формировать технические умения и навыки работы с разнообразными материалами для лепки.</a:t>
            </a:r>
          </a:p>
          <a:p>
            <a:pPr lvl="0">
              <a:buClr>
                <a:prstClr val="black">
                  <a:lumMod val="75000"/>
                  <a:lumOff val="25000"/>
                </a:prstClr>
              </a:buClr>
              <a:buFontTx/>
              <a:buChar char="-"/>
            </a:pP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воображения и творческой активности</a:t>
            </a:r>
          </a:p>
          <a:p>
            <a:pPr marL="0" lvl="0" indent="0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17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buClr>
                <a:prstClr val="black">
                  <a:lumMod val="75000"/>
                  <a:lumOff val="25000"/>
                </a:prstClr>
              </a:buClr>
              <a:buFontTx/>
              <a:buChar char="-"/>
            </a:pP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развивать мелкую моторику рук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4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363272" cy="569133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246512" cy="49018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620688"/>
            <a:ext cx="4083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Предварительная работа:</a:t>
            </a:r>
          </a:p>
          <a:p>
            <a:r>
              <a:rPr lang="ru-RU" dirty="0" smtClean="0"/>
              <a:t>- Беседа о домашних животных.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0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8640"/>
            <a:ext cx="8147248" cy="590736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8306">
            <a:off x="559870" y="2293209"/>
            <a:ext cx="4067524" cy="41518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9" r="17138"/>
          <a:stretch/>
        </p:blipFill>
        <p:spPr>
          <a:xfrm rot="754945">
            <a:off x="5473874" y="1026550"/>
            <a:ext cx="2655518" cy="41518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787162"/>
            <a:ext cx="457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Чтение художественной литературы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57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8640"/>
            <a:ext cx="8291264" cy="590736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1052736"/>
            <a:ext cx="703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Рассматривание иллюстраций с изображением лошадок:</a:t>
            </a:r>
            <a:endParaRPr lang="ru-RU" dirty="0"/>
          </a:p>
        </p:txBody>
      </p:sp>
      <p:pic>
        <p:nvPicPr>
          <p:cNvPr id="2051" name="Picture 3" descr="C:\Users\Acer ASPIRE\Downloads\horse-png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42">
            <a:off x="-5963" y="1700807"/>
            <a:ext cx="3543038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cer ASPIRE\Downloads\104305852_2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22595"/>
            <a:ext cx="4032448" cy="506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6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26388"/>
            <a:ext cx="4499340" cy="5805223"/>
          </a:xfrm>
        </p:spPr>
      </p:pic>
      <p:sp>
        <p:nvSpPr>
          <p:cNvPr id="6" name="TextBox 5"/>
          <p:cNvSpPr txBox="1"/>
          <p:nvPr/>
        </p:nvSpPr>
        <p:spPr>
          <a:xfrm>
            <a:off x="467544" y="836712"/>
            <a:ext cx="32403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Лошадь.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Лошадка очень любит труд,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С утра пораньше тут как тут.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Вспахать нам поле помогла,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Потом нас к речке отвезла,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В деревне деток покатала,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А к вечеру совсем устала.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Её в конюшню отведём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И гриву в косы заплетём,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Водицы ключевой дадим,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Отборным сеном угостим.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            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           </a:t>
            </a:r>
            <a:r>
              <a:rPr lang="ru-RU" dirty="0" smtClean="0">
                <a:solidFill>
                  <a:prstClr val="black"/>
                </a:solidFill>
              </a:rPr>
              <a:t>Лена </a:t>
            </a:r>
            <a:r>
              <a:rPr lang="ru-RU" dirty="0" err="1">
                <a:solidFill>
                  <a:prstClr val="black"/>
                </a:solidFill>
              </a:rPr>
              <a:t>Арофеева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210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920879" cy="5904656"/>
          </a:xfrm>
        </p:spPr>
      </p:pic>
    </p:spTree>
    <p:extLst>
      <p:ext uri="{BB962C8B-B14F-4D97-AF65-F5344CB8AC3E}">
        <p14:creationId xmlns:p14="http://schemas.microsoft.com/office/powerpoint/2010/main" val="2745044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1825"/>
            <a:ext cx="9144000" cy="590736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6" t="16938" r="24011" b="28042"/>
          <a:stretch/>
        </p:blipFill>
        <p:spPr>
          <a:xfrm>
            <a:off x="323528" y="188640"/>
            <a:ext cx="1464807" cy="15055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0768"/>
            <a:ext cx="1677021" cy="15055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144" y="-378894"/>
            <a:ext cx="4053830" cy="5591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5" t="44857" r="46950" b="399"/>
          <a:stretch/>
        </p:blipFill>
        <p:spPr>
          <a:xfrm>
            <a:off x="6111204" y="4365104"/>
            <a:ext cx="1582797" cy="2029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7"/>
            <a:ext cx="5004048" cy="28553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73724" y="941401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-Яйцо из- под киндер сюрприза.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6574" y="1202444"/>
            <a:ext cx="1507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Цветные</a:t>
            </a:r>
          </a:p>
          <a:p>
            <a:r>
              <a:rPr lang="ru-RU" dirty="0" smtClean="0"/>
              <a:t>нитки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419872" y="2093529"/>
            <a:ext cx="1887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-катушки для </a:t>
            </a:r>
          </a:p>
          <a:p>
            <a:r>
              <a:rPr lang="ru-RU" dirty="0" smtClean="0"/>
              <a:t>ниток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3789040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-пластилин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956376" y="4568625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-стеки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170567"/>
            <a:ext cx="506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Предлагаемое оборудование для лепки: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72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0868">
            <a:off x="611561" y="908720"/>
            <a:ext cx="3960440" cy="495074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641">
            <a:off x="5003170" y="555497"/>
            <a:ext cx="3810000" cy="2641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332656"/>
            <a:ext cx="274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Дети лепят лошадку: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894">
            <a:off x="5148064" y="3755401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Другая 3">
      <a:dk1>
        <a:sysClr val="windowText" lastClr="000000"/>
      </a:dk1>
      <a:lt1>
        <a:sysClr val="window" lastClr="FFFFFF"/>
      </a:lt1>
      <a:dk2>
        <a:srgbClr val="3E3D2D"/>
      </a:dk2>
      <a:lt2>
        <a:srgbClr val="DCF6A7"/>
      </a:lt2>
      <a:accent1>
        <a:srgbClr val="CFFF43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251</TotalTime>
  <Words>235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люблю свою лошадку</dc:title>
  <dc:creator>Acer ASPIRE</dc:creator>
  <cp:lastModifiedBy>Лариса Рюриковна</cp:lastModifiedBy>
  <cp:revision>28</cp:revision>
  <dcterms:created xsi:type="dcterms:W3CDTF">2018-02-01T14:34:32Z</dcterms:created>
  <dcterms:modified xsi:type="dcterms:W3CDTF">2018-02-13T10:05:55Z</dcterms:modified>
</cp:coreProperties>
</file>