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59" r:id="rId9"/>
    <p:sldId id="260" r:id="rId10"/>
    <p:sldId id="263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 snapToGrid="0">
      <p:cViewPr varScale="1">
        <p:scale>
          <a:sx n="100" d="100"/>
          <a:sy n="100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2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14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9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32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5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9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E70E-951D-4D56-9EC2-218AB0D06A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4E85E9-EB48-4C39-8E08-5423800B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7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859970" y="2090057"/>
            <a:ext cx="7151915" cy="1975733"/>
          </a:xfrm>
          <a:prstGeom prst="snip1Rect">
            <a:avLst>
              <a:gd name="adj" fmla="val 10560"/>
            </a:avLst>
          </a:prstGeom>
          <a:solidFill>
            <a:schemeClr val="lt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86058" y="2416202"/>
            <a:ext cx="567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Чудеса под Новый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3014" y="5036233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Донских Лариса Владимировна воспитатель </a:t>
            </a:r>
          </a:p>
          <a:p>
            <a:pPr algn="r"/>
            <a:r>
              <a:rPr lang="ru-RU" b="1" dirty="0" smtClean="0"/>
              <a:t>ГБДОУ № 86 Приморского района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820"/>
            <a:ext cx="2339244" cy="3820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431">
            <a:off x="6166892" y="-65315"/>
            <a:ext cx="3330760" cy="50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6176" y="1102658"/>
            <a:ext cx="4007224" cy="3751729"/>
          </a:xfrm>
        </p:spPr>
      </p:pic>
      <p:pic>
        <p:nvPicPr>
          <p:cNvPr id="6" name="Содержимое 5" descr="IMG_3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5106" y="1102659"/>
            <a:ext cx="4074459" cy="37402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«Ёлочная игрушка»             </a:t>
            </a:r>
            <a:r>
              <a:rPr lang="ru-RU" sz="2200" dirty="0" smtClean="0"/>
              <a:t>   </a:t>
            </a:r>
            <a:br>
              <a:rPr lang="ru-RU" sz="2200" dirty="0" smtClean="0"/>
            </a:br>
            <a:r>
              <a:rPr lang="ru-RU" sz="2200" dirty="0" smtClean="0"/>
              <a:t>       сделанная руками взрослого и ребенка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Новогодняя ёлка – вечное воплощение радости и праздника. И поэтому её можно украсить милыми безделушками. Говорят, что именно этот ритуал  помогает сбыться любому желанию. Тем более, если сделаны эти новогодние игрушки своими руками. В нашем детском саду проводится конкурс «Самая </a:t>
            </a:r>
            <a:r>
              <a:rPr lang="ru-RU" dirty="0" err="1" smtClean="0"/>
              <a:t>креативная</a:t>
            </a:r>
            <a:r>
              <a:rPr lang="ru-RU" dirty="0" smtClean="0"/>
              <a:t> ёлочная игрушка». Дети всех групп  активно участвуют в этом конкурсе.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03" y="219054"/>
            <a:ext cx="2588597" cy="6117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pire\Desktop\pfwMKK7E2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86" y="403412"/>
            <a:ext cx="4154731" cy="5658615"/>
          </a:xfrm>
          <a:prstGeom prst="rect">
            <a:avLst/>
          </a:prstGeom>
          <a:noFill/>
        </p:spPr>
      </p:pic>
      <p:pic>
        <p:nvPicPr>
          <p:cNvPr id="1027" name="Picture 3" descr="C:\Users\aspire\Desktop\IMG_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6595" y="14408727"/>
            <a:ext cx="2105595" cy="8146472"/>
          </a:xfrm>
          <a:prstGeom prst="rect">
            <a:avLst/>
          </a:prstGeom>
          <a:noFill/>
        </p:spPr>
      </p:pic>
      <p:pic>
        <p:nvPicPr>
          <p:cNvPr id="1028" name="Picture 4" descr="C:\Users\aspire\Desktop\IMG_3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93126" y="1274619"/>
            <a:ext cx="5652654" cy="390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948" y="261257"/>
            <a:ext cx="679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ЛЭПБУК «Новый год у ворот»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-206830" y="1360712"/>
            <a:ext cx="7151915" cy="5018317"/>
          </a:xfrm>
          <a:prstGeom prst="snip1Rect">
            <a:avLst>
              <a:gd name="adj" fmla="val 105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0" y="1643743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Представляю авторское наглядно – дидактическое пособие «Новый год у ворот»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данного пособия является создание условий для развития игровой, познавательной, продуктивной деятельности старшего дошкольного возраста.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31" y="261257"/>
            <a:ext cx="2588597" cy="6117771"/>
          </a:xfrm>
          <a:prstGeom prst="rect">
            <a:avLst/>
          </a:prstGeom>
        </p:spPr>
      </p:pic>
      <p:pic>
        <p:nvPicPr>
          <p:cNvPr id="1026" name="Picture 2" descr="C:\Users\aspire\Desktop\IMG_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40316" y="2811719"/>
            <a:ext cx="3254191" cy="3789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9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0" y="509067"/>
            <a:ext cx="8904515" cy="5464629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8" y="217714"/>
            <a:ext cx="2788550" cy="5893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900" y="834122"/>
            <a:ext cx="5464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Пособие многофункционально , весь материал структурирован по разделам – кармашкам: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«Откуда берутся снежинки?»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Рассказ по картине «Новый год у ворот»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Календарь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Игра «Сложи картинку»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Признаки зимы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Новогодняя ёлочка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Снеговик с загадками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Новогодние стихи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Зимние забавы детей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30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71900" y="2578706"/>
            <a:ext cx="3867524" cy="3008219"/>
          </a:xfrm>
        </p:spPr>
      </p:pic>
    </p:spTree>
    <p:extLst>
      <p:ext uri="{BB962C8B-B14F-4D97-AF65-F5344CB8AC3E}">
        <p14:creationId xmlns:p14="http://schemas.microsoft.com/office/powerpoint/2010/main" val="4369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-240000">
            <a:off x="380999" y="372524"/>
            <a:ext cx="3090672" cy="576262"/>
          </a:xfrm>
        </p:spPr>
        <p:txBody>
          <a:bodyPr/>
          <a:lstStyle/>
          <a:p>
            <a:r>
              <a:rPr lang="ru-RU" sz="1800" dirty="0" smtClean="0"/>
              <a:t>Откуда берутся снежинки?</a:t>
            </a:r>
            <a:endParaRPr lang="ru-RU" sz="1800" dirty="0"/>
          </a:p>
        </p:txBody>
      </p:sp>
      <p:pic>
        <p:nvPicPr>
          <p:cNvPr id="7" name="Содержимое 6" descr="IMG_30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-240000">
            <a:off x="488950" y="1062319"/>
            <a:ext cx="3827556" cy="46661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180000">
            <a:off x="5493734" y="318736"/>
            <a:ext cx="3090672" cy="576262"/>
          </a:xfrm>
        </p:spPr>
        <p:txBody>
          <a:bodyPr/>
          <a:lstStyle/>
          <a:p>
            <a:r>
              <a:rPr lang="ru-RU" sz="1800" dirty="0" smtClean="0"/>
              <a:t>Рассказ по картине «Новый год у ворот»</a:t>
            </a:r>
            <a:endParaRPr lang="ru-RU" sz="1800" dirty="0"/>
          </a:p>
        </p:txBody>
      </p:sp>
      <p:pic>
        <p:nvPicPr>
          <p:cNvPr id="8" name="Содержимое 7" descr="IMG_30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80000">
            <a:off x="4844538" y="1032571"/>
            <a:ext cx="3609322" cy="46018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-180000">
            <a:off x="663386" y="977641"/>
            <a:ext cx="3090672" cy="576262"/>
          </a:xfrm>
        </p:spPr>
        <p:txBody>
          <a:bodyPr/>
          <a:lstStyle/>
          <a:p>
            <a:r>
              <a:rPr lang="ru-RU" sz="1800" dirty="0" smtClean="0"/>
              <a:t>         Календарь и</a:t>
            </a:r>
          </a:p>
          <a:p>
            <a:r>
              <a:rPr lang="ru-RU" sz="1800" dirty="0" smtClean="0"/>
              <a:t>игра «Сложи картинку»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180000">
            <a:off x="5520629" y="937303"/>
            <a:ext cx="3090672" cy="576262"/>
          </a:xfrm>
        </p:spPr>
        <p:txBody>
          <a:bodyPr/>
          <a:lstStyle/>
          <a:p>
            <a:r>
              <a:rPr lang="ru-RU" sz="1800" dirty="0" smtClean="0"/>
              <a:t>       Признаки зимы</a:t>
            </a:r>
            <a:endParaRPr lang="ru-RU" sz="1800" dirty="0"/>
          </a:p>
        </p:txBody>
      </p:sp>
      <p:pic>
        <p:nvPicPr>
          <p:cNvPr id="8" name="Содержимое 7" descr="IMG_309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-180000">
            <a:off x="545544" y="1794940"/>
            <a:ext cx="3700822" cy="3926541"/>
          </a:xfrm>
        </p:spPr>
      </p:pic>
      <p:pic>
        <p:nvPicPr>
          <p:cNvPr id="10" name="Содержимое 9" descr="IMG_3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80000">
            <a:off x="4988859" y="1751188"/>
            <a:ext cx="3926541" cy="39234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363" y="883513"/>
            <a:ext cx="3090672" cy="576262"/>
          </a:xfrm>
        </p:spPr>
        <p:txBody>
          <a:bodyPr/>
          <a:lstStyle/>
          <a:p>
            <a:pPr algn="ctr"/>
            <a:r>
              <a:rPr lang="ru-RU" sz="1800" dirty="0" smtClean="0"/>
              <a:t>Новогодняя ёлочка украшенная шариками, которые сделаны из бумаги способом оригами</a:t>
            </a:r>
            <a:endParaRPr lang="ru-RU" sz="1800" dirty="0"/>
          </a:p>
        </p:txBody>
      </p:sp>
      <p:pic>
        <p:nvPicPr>
          <p:cNvPr id="7" name="Содержимое 6" descr="IMG_3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2554" y="1791120"/>
            <a:ext cx="3308791" cy="27808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00612" y="222978"/>
            <a:ext cx="3090672" cy="576262"/>
          </a:xfrm>
        </p:spPr>
        <p:txBody>
          <a:bodyPr/>
          <a:lstStyle/>
          <a:p>
            <a:pPr algn="ctr"/>
            <a:r>
              <a:rPr lang="ru-RU" sz="1800" dirty="0" smtClean="0"/>
              <a:t>Снеговик с загадками и отгадками</a:t>
            </a:r>
            <a:endParaRPr lang="ru-RU" sz="1800" dirty="0"/>
          </a:p>
        </p:txBody>
      </p:sp>
      <p:pic>
        <p:nvPicPr>
          <p:cNvPr id="8" name="Содержимое 7" descr="IMG_308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083470" y="1344108"/>
            <a:ext cx="3090863" cy="2318147"/>
          </a:xfrm>
        </p:spPr>
      </p:pic>
      <p:pic>
        <p:nvPicPr>
          <p:cNvPr id="1026" name="Picture 2" descr="C:\Users\aspire\Desktop\IMG_3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86546" y="2978728"/>
            <a:ext cx="3578128" cy="253538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24000" y="6069104"/>
            <a:ext cx="6347714" cy="78889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Дети группы так же принимали участие в создании </a:t>
            </a:r>
            <a:r>
              <a:rPr lang="ru-RU" sz="1800" dirty="0" err="1" smtClean="0">
                <a:solidFill>
                  <a:schemeClr val="tx1"/>
                </a:solidFill>
              </a:rPr>
              <a:t>лэпбука</a:t>
            </a:r>
            <a:r>
              <a:rPr lang="ru-RU" sz="1800" dirty="0" smtClean="0">
                <a:solidFill>
                  <a:schemeClr val="tx1"/>
                </a:solidFill>
              </a:rPr>
              <a:t>, рисовали отгадки к загадкам; рисовали внутри ёлочных украшений; раскрашивали снеговика.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52" y="560783"/>
            <a:ext cx="3090672" cy="576262"/>
          </a:xfrm>
        </p:spPr>
        <p:txBody>
          <a:bodyPr/>
          <a:lstStyle/>
          <a:p>
            <a:pPr algn="ctr"/>
            <a:r>
              <a:rPr lang="ru-RU" sz="1800" dirty="0" smtClean="0"/>
              <a:t>Новогодние стихи</a:t>
            </a:r>
            <a:endParaRPr lang="ru-RU" sz="1800" dirty="0"/>
          </a:p>
        </p:txBody>
      </p:sp>
      <p:pic>
        <p:nvPicPr>
          <p:cNvPr id="7" name="Содержимое 6" descr="IMG_30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7467" y="1563197"/>
            <a:ext cx="4699794" cy="398032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1687" y="574230"/>
            <a:ext cx="3090672" cy="576262"/>
          </a:xfrm>
        </p:spPr>
        <p:txBody>
          <a:bodyPr/>
          <a:lstStyle/>
          <a:p>
            <a:pPr algn="ctr"/>
            <a:r>
              <a:rPr lang="ru-RU" sz="1800" dirty="0" smtClean="0"/>
              <a:t>Зимние забавы детей</a:t>
            </a:r>
            <a:endParaRPr lang="ru-RU" sz="1800" dirty="0"/>
          </a:p>
        </p:txBody>
      </p:sp>
      <p:pic>
        <p:nvPicPr>
          <p:cNvPr id="8" name="Содержимое 7" descr="IMG_309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17357" y="1593477"/>
            <a:ext cx="4625790" cy="393998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пособие помогает детям, по своему желанию, лучше понять и запомнить информацию по изучаемой теме.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3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09283" y="2276148"/>
            <a:ext cx="4674346" cy="40705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03" y="219054"/>
            <a:ext cx="2588597" cy="6117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287" y="468922"/>
            <a:ext cx="6347713" cy="1320800"/>
          </a:xfrm>
        </p:spPr>
        <p:txBody>
          <a:bodyPr/>
          <a:lstStyle/>
          <a:p>
            <a:r>
              <a:rPr lang="ru-RU" dirty="0" smtClean="0"/>
              <a:t>Новогоднее оформление окон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7212" y="1977710"/>
            <a:ext cx="6347714" cy="3880773"/>
          </a:xfrm>
        </p:spPr>
        <p:txBody>
          <a:bodyPr/>
          <a:lstStyle/>
          <a:p>
            <a:r>
              <a:rPr lang="ru-RU" dirty="0" smtClean="0"/>
              <a:t>Цель: Украшение окон своими руками, создание праздничной атмосферы и настроения</a:t>
            </a:r>
          </a:p>
          <a:p>
            <a:endParaRPr lang="ru-RU" dirty="0" smtClean="0"/>
          </a:p>
          <a:p>
            <a:r>
              <a:rPr lang="ru-RU" dirty="0" smtClean="0"/>
              <a:t>В этом году я решила в своей группе украсить окна в технике </a:t>
            </a:r>
            <a:r>
              <a:rPr lang="ru-RU" dirty="0" err="1" smtClean="0"/>
              <a:t>вытанка</a:t>
            </a:r>
            <a:r>
              <a:rPr lang="ru-RU" dirty="0" smtClean="0"/>
              <a:t>. Эта техника для меня новая, оказалось, что это очень увлекательная деятельность. Окна украшенные фигурками, вырезанными из бумаги, смотрятся очень красиво! Так же мне помогали украшать окна дети моей группы.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53"/>
            <a:ext cx="2788550" cy="58932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318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группы так же принимали участие в создании лэпбука, рисовали отгадки к загадкам; рисовали внутри ёлочных украшений; раскрашивали снеговика.</vt:lpstr>
      <vt:lpstr>Презентация PowerPoint</vt:lpstr>
      <vt:lpstr>Данное пособие помогает детям, по своему желанию, лучше понять и запомнить информацию по изучаемой теме.  Это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</vt:lpstr>
      <vt:lpstr>Новогоднее оформление окон своими руками</vt:lpstr>
      <vt:lpstr>Презентация PowerPoint</vt:lpstr>
      <vt:lpstr>        «Ёлочная игрушка»                        сделанная руками взрослого и ребенка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Ирина</cp:lastModifiedBy>
  <cp:revision>26</cp:revision>
  <dcterms:created xsi:type="dcterms:W3CDTF">2012-12-24T11:18:54Z</dcterms:created>
  <dcterms:modified xsi:type="dcterms:W3CDTF">2016-01-20T18:21:45Z</dcterms:modified>
</cp:coreProperties>
</file>