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EEFAC5-B69F-4CE1-B6B8-6E5B0EB2FA88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приема, чтобы научить дошкольника обращаться с деньгами 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5402" y="486916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педагог-психолог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детского сада №86 Кузьмина М.А.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988840"/>
            <a:ext cx="741682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Проанализировать, есть ли симптоматическое поведение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Проанализируйте случаи, когда ребенок выпрашивает подарки: его поведение может быть симптоматическим, выполнять роль зашифрованного послания о неблагополучии.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Классический пример -  родители разводятся и задаривают детей на фоне чувства вины. Или: ребенку эмоционально тяжело в группе и покупка выступает символическим переходом в долгожданное пространство с мамой в квартире.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симптоматическое поведение превращается все, что значимо эмоционально, но озвучить это трудно или запрещено.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962132" y="737992"/>
            <a:ext cx="1728192" cy="936104"/>
          </a:xfrm>
          <a:prstGeom prst="homePlat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99520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764704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«вылечить» симптоматическое поведение, поймите зашифрованное послание и найдите другие ответы на него.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каких ситуациях возникает проблемное поведение».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Вспомните, в каких случаях ребенок истерически выпрашивает покупки, где, после каких событий, перед чем, в чьем присутствии. Проанализируйте, что общего во всех этих ситуациях.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 меняется, когда родитель что-то делает для ребенка».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Подумайте, что ребенок получает поле желанной покупки и в других случаях, когда родители уделяют ему внимание. Это может быть поддержка, власть над взрослым, преимущество над братом/сестрой, лучшее настроение родителя,   возможность обсудить какую-то тему, например, любимую электронную игру.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 важного родители не обсуждают с ребенком».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Проанализируйте, что в семье замалчивают перед ребенком из вопросов, которые могут вызвать его тревогу, страх, гнев. Семейные секреты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невротизируют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детей. Ребенок улавливает напряжение и становится тревожным и эмоционально проблемным.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083591" y="808191"/>
            <a:ext cx="1728192" cy="936104"/>
          </a:xfrm>
          <a:prstGeom prst="homePlat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9612" y="9447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прием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772816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Научиться правильно реагировать на просьбы ребенка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ребенок не согласен экономить, потерпеть, обойтись без подарка или лакомства – это реакция на фрустрацию. Родителям необходимо правильно реагировать в ответ. Важно признавать чувства ребенка, не давать ему ложных надежд, и придерживаться своих решений. Эффективно будет использование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приемов «вот бы», «список желанных покупок».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 признает чувства ребенка, а затем предлагает пофантазировать вместе. Например: «Вот бы можно было все-все покупать…».  Или родитель предлагает ребенку записывать все желанные покупки в блокнот «Список желанных покупок», а когда появляется возможность покупать что-то из списка.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Избегать давать ложные надежды. Если ребенок начал канючить, вздыхать, намекать, просить, а родитель тратиться не собирается, не надо никаких «подумаю», «может быть», «посмотрю, как ты себя будешь вести». Лучше сразу сказать, что сегодня никаких покупок, причем говорить не грозно, без упреков,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устыжений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Хорошие примеры реакции родителей – «Извини, нет», «Не сегодня», «Детка не могу» и т.п.  Если нет сил говорить спокойно, лучше просто помотать головой.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сказали «нет», оставаться на своем решении. Важно подумать до того, как отказаться или согласиться, но после отказа уже не менять свое решение. Даже если ребенок будет истерически плакать, кричать и т.д. – нельзя подкреплять поведение, когда он выклянчивает,  устраивает истерику.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Признавать чувства. Когда ребенок расстроен, разозлен, обижен, важно послушать его и «отзеркалить» его чувство – т.е. подумать, что он испытывает, а затем коротко и сочувственно назвать эмоцию: «Ты расстроен. Тебе грустно. Ты обижаешься».  Не надо за этим что-то объяснять, утешать и т.п. Задача родителя - оставить ребенку возможность отреагировать эмоцию. Важно дать ему понять, что близкий человек понимает его чувства, и для этого активно слушать: кивнуть, принять соответствующее выражение лица.</a:t>
            </a:r>
          </a:p>
        </p:txBody>
      </p:sp>
    </p:spTree>
    <p:extLst>
      <p:ext uri="{BB962C8B-B14F-4D97-AF65-F5344CB8AC3E}">
        <p14:creationId xmlns:p14="http://schemas.microsoft.com/office/powerpoint/2010/main" val="10581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971600" y="803946"/>
            <a:ext cx="1728192" cy="936104"/>
          </a:xfrm>
          <a:prstGeom prst="homePlat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4168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Обогащать знания детей о финансах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дать детям базовые представления о деньгах, разумной экономии, вреде мотовства – с помощью игры.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в магазин. Подойдут любые игры в магазин – с игрушечными деньгами и имитацией настоящих товаров.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Настольные игры. Любые, в которых есть обмен товара на деньги.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Кошельки и копилки. Дошкольнику пора иметь свою копилку и кошелек. Это позволит не только научиться откладывать, но и понять идею, что есть свои деньги,  есть чужие.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Списки покупок. Планируйте вместе с ребенком предполагаемые траты в магазине. Так он постепенно научиться соотносить цены на товары, примет деятельное участие в важных  покупках семьи. Также полезно дать ребенку выбрать товары в магазине: «выбери макароны, яблоки». Это снизит потребность выпрашивать что-то для себя, ведь он и так это делает, например, выбирает свои любимые макароны.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01038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3прием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пересмотреть в своих тратах  родителям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Проанализируйте три свои покупки за ближайшие дни.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Почему вы это купили? Было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это необходимо? В каком эмоциональном состоянии вы были, изменилось ли оно? Какие эмоции были у ребенка? Импульсивные покупки могут выполнять функцию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самовознаграждения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снижать бессознательную тревогу от обладания деньгами и т.д.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Думайте, прежде чем покупать. Когда хотите порадовать ребенка, помните, он скорее будет рад игре с вами, чем покупке. Игра заряжает настроением, пополняет психологические ресурсы, а покупка лишь ситуативно повышает настроение. Если ваша цель – добавить его-то хорошего в жизнь ребенка, сначала подумайте, не можете ли вы это дать нематериальным способом.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Думайте, прежде чем идти с ребенком в магазин. Помните, что магазины и кафе устроены так, чтобы стимулировать покупки, а ребенок – наивный покупатель, ему нравится многое из предложенного.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Создавайте недвусмысленную атмосферу покупки. Когда вы приняли решение, что хотите что-то купить ребенку, создавайте атмосферу покупки без негатива. Не надо перечислять, что можно было бы купить вместо этого. Не отравляйте момент.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66247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«нет» и три «да» в покупках ребенку.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«Нет»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Помните: покупка не заменяет извинение, внимание, любовь. Не покупайте что-то вместо соучастия или игры.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Избегайте лечить покупками свое эмоциональное состояние  или настроение ребенка. Если ему скучно, грустно, он обижен. То лучше поиграть, поговорить, что-то поделать вместе. А свои сложности обсудить с близким, с психологом или хотя бы проговорить их вслух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ругайте ребенка за просьбы о покупках или лакомствах, не упрекайте, не требуйте взамен какого-то хорошего поведения или поступка.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«Да»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Признавайте чувства ребенка по поводу желаемых покупок, давайте высказаться, демонстрируйте понимание.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Повышайте финансовую грамотность ребенка и вовлекайте его в процесс, когда покупаете повседневные товары.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Обдумайте свои правила в отношении трат на ребенка. Определите, какие необязательные вещи вы покупаете, а какие нет, в каких случаях, почему.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</TotalTime>
  <Words>1114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Три приема, чтобы научить дошкольника обращаться с деньгами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приема, чтобы научить дошкольника обращаться с деньгами </dc:title>
  <dc:creator>Admin</dc:creator>
  <cp:lastModifiedBy>Admin</cp:lastModifiedBy>
  <cp:revision>14</cp:revision>
  <dcterms:created xsi:type="dcterms:W3CDTF">2022-12-01T09:14:54Z</dcterms:created>
  <dcterms:modified xsi:type="dcterms:W3CDTF">2022-12-15T09:00:21Z</dcterms:modified>
</cp:coreProperties>
</file>