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/>
              <a:t>Дидактическая игра </a:t>
            </a:r>
            <a:br>
              <a:rPr lang="ru-RU" dirty="0"/>
            </a:br>
            <a:r>
              <a:rPr lang="ru-RU" dirty="0"/>
              <a:t>«Собери слово»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85728"/>
            <a:ext cx="4185075" cy="1785950"/>
          </a:xfrm>
        </p:spPr>
        <p:txBody>
          <a:bodyPr rtlCol="0"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Автор презентации: 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</a:rPr>
              <a:t>Поздеева</a:t>
            </a:r>
            <a:r>
              <a:rPr lang="ru-RU" sz="2000" dirty="0">
                <a:solidFill>
                  <a:schemeClr val="tx1"/>
                </a:solidFill>
              </a:rPr>
              <a:t> Евгения Владимировна,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воспитатель ГБДОУ детский сад №86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Приморского района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 Санкт-Петербурга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2016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sz="2800" dirty="0"/>
              <a:t>Сложный уровень игры – из одного длинного слова собрать несколько маленьких.</a:t>
            </a:r>
          </a:p>
          <a:p>
            <a:endParaRPr lang="ru-RU" sz="2800" dirty="0"/>
          </a:p>
        </p:txBody>
      </p:sp>
      <p:pic>
        <p:nvPicPr>
          <p:cNvPr id="4" name="Рисунок 3" descr="20160407_072735.jpg"/>
          <p:cNvPicPr>
            <a:picLocks noChangeAspect="1"/>
          </p:cNvPicPr>
          <p:nvPr/>
        </p:nvPicPr>
        <p:blipFill>
          <a:blip r:embed="rId2" cstate="print"/>
          <a:srcRect l="9098" t="8563" r="6614" b="18655"/>
          <a:stretch>
            <a:fillRect/>
          </a:stretch>
        </p:blipFill>
        <p:spPr>
          <a:xfrm>
            <a:off x="251520" y="3068960"/>
            <a:ext cx="4299301" cy="2088232"/>
          </a:xfrm>
          <a:prstGeom prst="rect">
            <a:avLst/>
          </a:prstGeom>
        </p:spPr>
      </p:pic>
      <p:pic>
        <p:nvPicPr>
          <p:cNvPr id="5" name="Рисунок 4" descr="20160407_073325.jpg"/>
          <p:cNvPicPr>
            <a:picLocks noChangeAspect="1"/>
          </p:cNvPicPr>
          <p:nvPr/>
        </p:nvPicPr>
        <p:blipFill>
          <a:blip r:embed="rId3" cstate="print"/>
          <a:srcRect l="13838" t="10251" r="16970" b="7744"/>
          <a:stretch>
            <a:fillRect/>
          </a:stretch>
        </p:blipFill>
        <p:spPr>
          <a:xfrm>
            <a:off x="4644008" y="3861048"/>
            <a:ext cx="432048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407_075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0035" y="2060575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 anchor="t"/>
          <a:lstStyle/>
          <a:p>
            <a:pPr algn="ctr">
              <a:buNone/>
            </a:pPr>
            <a:endParaRPr lang="ru-RU" sz="4800" dirty="0"/>
          </a:p>
          <a:p>
            <a:pPr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060849"/>
            <a:ext cx="8158163" cy="4493940"/>
          </a:xfrm>
        </p:spPr>
        <p:txBody>
          <a:bodyPr/>
          <a:lstStyle/>
          <a:p>
            <a:pPr marL="342900" lvl="1" indent="-342900" algn="just">
              <a:buNone/>
            </a:pPr>
            <a:r>
              <a:rPr lang="ru-RU" dirty="0"/>
              <a:t>     </a:t>
            </a:r>
            <a:r>
              <a:rPr lang="ru-RU" u="sng" dirty="0"/>
              <a:t>Дидактическая игра</a:t>
            </a:r>
            <a:r>
              <a:rPr lang="ru-RU" dirty="0"/>
              <a:t> представляет собой многоплановое, сложное педагогическое явление: она 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ребенка. Именно в дидактической игре ребенок получает возможность совершенствовать, обогащать, закреплять, активизировать свой словарь.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404664"/>
            <a:ext cx="6143625" cy="6264424"/>
          </a:xfrm>
        </p:spPr>
        <p:txBody>
          <a:bodyPr/>
          <a:lstStyle/>
          <a:p>
            <a:pPr>
              <a:buNone/>
            </a:pPr>
            <a:r>
              <a:rPr lang="ru-RU" u="sng" dirty="0"/>
              <a:t>Цель  игры  «Собери  слово»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развитие </a:t>
            </a:r>
            <a:r>
              <a:rPr lang="ru-RU" dirty="0" err="1"/>
              <a:t>звуко</a:t>
            </a:r>
            <a:r>
              <a:rPr lang="ru-RU" dirty="0"/>
              <a:t> - буквенного анализа слов.</a:t>
            </a:r>
          </a:p>
          <a:p>
            <a:pPr>
              <a:buNone/>
            </a:pPr>
            <a:r>
              <a:rPr lang="ru-RU" dirty="0"/>
              <a:t>Задачи:</a:t>
            </a:r>
          </a:p>
          <a:p>
            <a:pPr marL="550926" indent="-514350">
              <a:buAutoNum type="arabicPeriod"/>
            </a:pPr>
            <a:r>
              <a:rPr lang="ru-RU" dirty="0"/>
              <a:t>Упражнять в умении собирать слова по буквам</a:t>
            </a:r>
          </a:p>
          <a:p>
            <a:pPr marL="550926" indent="-514350">
              <a:buAutoNum type="arabicPeriod"/>
            </a:pPr>
            <a:r>
              <a:rPr lang="ru-RU" dirty="0"/>
              <a:t>Развивать память, умение анализировать, фонематическое восприятие</a:t>
            </a:r>
          </a:p>
          <a:p>
            <a:pPr marL="550926" indent="-514350">
              <a:buAutoNum type="arabicPeriod"/>
            </a:pPr>
            <a:r>
              <a:rPr lang="ru-RU" dirty="0"/>
              <a:t>Развивать мелкую моторику рук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sz="2800" dirty="0"/>
              <a:t>Игра изготовлена из бросового материала: крышечки от бутылок из-под молока, кефира. Алфавит напечатан на листе бумаги</a:t>
            </a:r>
          </a:p>
        </p:txBody>
      </p:sp>
      <p:pic>
        <p:nvPicPr>
          <p:cNvPr id="4" name="Рисунок 3" descr="20160401_143826.jpg"/>
          <p:cNvPicPr>
            <a:picLocks noChangeAspect="1"/>
          </p:cNvPicPr>
          <p:nvPr/>
        </p:nvPicPr>
        <p:blipFill>
          <a:blip r:embed="rId2" cstate="print"/>
          <a:srcRect l="21771" r="29245"/>
          <a:stretch>
            <a:fillRect/>
          </a:stretch>
        </p:blipFill>
        <p:spPr>
          <a:xfrm>
            <a:off x="1619672" y="3861048"/>
            <a:ext cx="2051773" cy="2356107"/>
          </a:xfrm>
          <a:prstGeom prst="rect">
            <a:avLst/>
          </a:prstGeom>
        </p:spPr>
      </p:pic>
      <p:pic>
        <p:nvPicPr>
          <p:cNvPr id="5" name="Рисунок 4" descr="20160401_145225.jpg"/>
          <p:cNvPicPr>
            <a:picLocks noChangeAspect="1"/>
          </p:cNvPicPr>
          <p:nvPr/>
        </p:nvPicPr>
        <p:blipFill>
          <a:blip r:embed="rId3" cstate="print"/>
          <a:srcRect l="16425" t="9124" r="17260" b="7368"/>
          <a:stretch>
            <a:fillRect/>
          </a:stretch>
        </p:blipFill>
        <p:spPr>
          <a:xfrm>
            <a:off x="4427984" y="3861048"/>
            <a:ext cx="345638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4762872" cy="3849291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dirty="0"/>
              <a:t>     		Игра предназначена для детей старшего дошкольного возраста. В игре представлены буквы, оформленные на разных цветовых полях. Красным цветом обозначены гласные буквы, синим – согласные буквы ( синий - твердые согласные звуки, зеленый – мягкие согласные звуки).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20160401_143904.jpg"/>
          <p:cNvPicPr>
            <a:picLocks noChangeAspect="1"/>
          </p:cNvPicPr>
          <p:nvPr/>
        </p:nvPicPr>
        <p:blipFill>
          <a:blip r:embed="rId2" cstate="print"/>
          <a:srcRect l="12090" r="21285"/>
          <a:stretch>
            <a:fillRect/>
          </a:stretch>
        </p:blipFill>
        <p:spPr>
          <a:xfrm rot="5400000">
            <a:off x="4952197" y="2472739"/>
            <a:ext cx="4365104" cy="3685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4690864" cy="4209331"/>
          </a:xfrm>
        </p:spPr>
        <p:txBody>
          <a:bodyPr/>
          <a:lstStyle/>
          <a:p>
            <a:pPr algn="just">
              <a:buNone/>
            </a:pPr>
            <a:r>
              <a:rPr lang="ru-RU" sz="2800" dirty="0"/>
              <a:t>Существует несколько уровней сложности игры:</a:t>
            </a:r>
          </a:p>
          <a:p>
            <a:pPr algn="just"/>
            <a:r>
              <a:rPr lang="ru-RU" sz="2800" dirty="0"/>
              <a:t>Легкий уровень сложности – из предложенных букв собрать слово, состоящее из 3-х, 4-х букв. Для выбора слова можно использовать картинки</a:t>
            </a:r>
          </a:p>
        </p:txBody>
      </p:sp>
      <p:pic>
        <p:nvPicPr>
          <p:cNvPr id="4" name="Рисунок 3" descr="20160401_144532.jpg"/>
          <p:cNvPicPr>
            <a:picLocks noChangeAspect="1"/>
          </p:cNvPicPr>
          <p:nvPr/>
        </p:nvPicPr>
        <p:blipFill>
          <a:blip r:embed="rId2" cstate="print"/>
          <a:srcRect l="21447" t="2772" r="12765" b="4406"/>
          <a:stretch>
            <a:fillRect/>
          </a:stretch>
        </p:blipFill>
        <p:spPr>
          <a:xfrm rot="5400000">
            <a:off x="4824028" y="2528900"/>
            <a:ext cx="453650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60401_144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90" r="14618"/>
          <a:stretch>
            <a:fillRect/>
          </a:stretch>
        </p:blipFill>
        <p:spPr>
          <a:xfrm rot="5400000">
            <a:off x="143507" y="2312877"/>
            <a:ext cx="4824538" cy="3888432"/>
          </a:xfrm>
        </p:spPr>
      </p:pic>
      <p:pic>
        <p:nvPicPr>
          <p:cNvPr id="7" name="Рисунок 6" descr="20160401_144357.jpg"/>
          <p:cNvPicPr>
            <a:picLocks noChangeAspect="1"/>
          </p:cNvPicPr>
          <p:nvPr/>
        </p:nvPicPr>
        <p:blipFill>
          <a:blip r:embed="rId3" cstate="print"/>
          <a:srcRect l="12002" r="21989"/>
          <a:stretch>
            <a:fillRect/>
          </a:stretch>
        </p:blipFill>
        <p:spPr>
          <a:xfrm rot="5400000">
            <a:off x="4436699" y="2268157"/>
            <a:ext cx="4752528" cy="4049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800" dirty="0"/>
              <a:t>Средний уровень сложности – когда дети изучат твердые и мягкие согласные звуки, предлагается использовать разные цвета для обозначения мягкости(зеленый) и твердости (синий)</a:t>
            </a:r>
          </a:p>
          <a:p>
            <a:endParaRPr lang="ru-RU" dirty="0"/>
          </a:p>
        </p:txBody>
      </p:sp>
      <p:pic>
        <p:nvPicPr>
          <p:cNvPr id="4" name="Рисунок 3" descr="20160401_145101.jpg"/>
          <p:cNvPicPr>
            <a:picLocks noChangeAspect="1"/>
          </p:cNvPicPr>
          <p:nvPr/>
        </p:nvPicPr>
        <p:blipFill>
          <a:blip r:embed="rId2" cstate="print"/>
          <a:srcRect t="16766" b="5690"/>
          <a:stretch>
            <a:fillRect/>
          </a:stretch>
        </p:blipFill>
        <p:spPr>
          <a:xfrm>
            <a:off x="1187624" y="4005064"/>
            <a:ext cx="6108171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401_144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27" r="17087"/>
          <a:stretch>
            <a:fillRect/>
          </a:stretch>
        </p:blipFill>
        <p:spPr>
          <a:xfrm rot="5400000">
            <a:off x="1750238" y="2506346"/>
            <a:ext cx="4593642" cy="37026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49</TotalTime>
  <Words>173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Шаблон 2</vt:lpstr>
      <vt:lpstr>Дидактическая игра  «Собери слово»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«Собери слово»</dc:title>
  <dc:creator>Джоны</dc:creator>
  <cp:lastModifiedBy>Людмила</cp:lastModifiedBy>
  <cp:revision>7</cp:revision>
  <dcterms:created xsi:type="dcterms:W3CDTF">2016-04-06T06:11:11Z</dcterms:created>
  <dcterms:modified xsi:type="dcterms:W3CDTF">2016-04-08T08:42:03Z</dcterms:modified>
</cp:coreProperties>
</file>