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15A1-A8C8-4C03-A2C3-7A87D1CFC4E8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E54C-0FA0-4CD1-AFC2-7A323164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075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15A1-A8C8-4C03-A2C3-7A87D1CFC4E8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E54C-0FA0-4CD1-AFC2-7A323164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397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15A1-A8C8-4C03-A2C3-7A87D1CFC4E8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E54C-0FA0-4CD1-AFC2-7A323164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427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15A1-A8C8-4C03-A2C3-7A87D1CFC4E8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E54C-0FA0-4CD1-AFC2-7A323164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65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15A1-A8C8-4C03-A2C3-7A87D1CFC4E8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E54C-0FA0-4CD1-AFC2-7A323164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12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15A1-A8C8-4C03-A2C3-7A87D1CFC4E8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E54C-0FA0-4CD1-AFC2-7A323164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524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15A1-A8C8-4C03-A2C3-7A87D1CFC4E8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E54C-0FA0-4CD1-AFC2-7A323164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86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15A1-A8C8-4C03-A2C3-7A87D1CFC4E8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E54C-0FA0-4CD1-AFC2-7A323164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950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15A1-A8C8-4C03-A2C3-7A87D1CFC4E8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E54C-0FA0-4CD1-AFC2-7A323164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4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15A1-A8C8-4C03-A2C3-7A87D1CFC4E8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E54C-0FA0-4CD1-AFC2-7A323164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98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15A1-A8C8-4C03-A2C3-7A87D1CFC4E8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E54C-0FA0-4CD1-AFC2-7A323164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291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E15A1-A8C8-4C03-A2C3-7A87D1CFC4E8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EE54C-0FA0-4CD1-AFC2-7A323164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3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58417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Государственное бюджетное дошкольное образовательное учреждение детский сад №86 Приморского района Санкт-Петербурга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988840"/>
            <a:ext cx="6840760" cy="439248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Презентация непосредственно образовательной деятельности на тему: «Зимние забавы».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 использованием ЭОР.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Для детей второй младшей группы</a:t>
            </a:r>
          </a:p>
          <a:p>
            <a:pPr algn="l"/>
            <a:endParaRPr lang="ru-RU" sz="2400" dirty="0" smtClean="0">
              <a:solidFill>
                <a:schemeClr val="tx1"/>
              </a:solidFill>
            </a:endParaRPr>
          </a:p>
          <a:p>
            <a:pPr algn="l"/>
            <a:endParaRPr lang="ru-RU" sz="2400" dirty="0">
              <a:solidFill>
                <a:schemeClr val="tx1"/>
              </a:solidFill>
            </a:endParaRPr>
          </a:p>
          <a:p>
            <a:pPr algn="l"/>
            <a:endParaRPr lang="ru-RU" sz="2400" dirty="0" smtClean="0">
              <a:solidFill>
                <a:schemeClr val="tx1"/>
              </a:solidFill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Автор: воспитатель  </a:t>
            </a:r>
            <a:r>
              <a:rPr lang="ru-RU" sz="2400" dirty="0" err="1" smtClean="0">
                <a:solidFill>
                  <a:schemeClr val="tx1"/>
                </a:solidFill>
              </a:rPr>
              <a:t>Шмыткина</a:t>
            </a:r>
            <a:r>
              <a:rPr lang="ru-RU" sz="2400" dirty="0" smtClean="0">
                <a:solidFill>
                  <a:schemeClr val="tx1"/>
                </a:solidFill>
              </a:rPr>
              <a:t> Л.К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093" y="4581128"/>
            <a:ext cx="3024336" cy="185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915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080119"/>
          </a:xfrm>
        </p:spPr>
        <p:txBody>
          <a:bodyPr>
            <a:noAutofit/>
          </a:bodyPr>
          <a:lstStyle/>
          <a:p>
            <a:pPr algn="l"/>
            <a:r>
              <a:rPr lang="ru-RU" sz="3600" dirty="0"/>
              <a:t>Тетушка Сова просит рассказать о погоде зимой с помощью </a:t>
            </a:r>
            <a:r>
              <a:rPr lang="ru-RU" sz="3600" dirty="0" err="1" smtClean="0"/>
              <a:t>мнемотаблицы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4"/>
          <a:stretch/>
        </p:blipFill>
        <p:spPr bwMode="auto">
          <a:xfrm>
            <a:off x="395536" y="2420888"/>
            <a:ext cx="4005263" cy="319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26231"/>
            <a:ext cx="3651250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298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080119"/>
          </a:xfrm>
        </p:spPr>
        <p:txBody>
          <a:bodyPr>
            <a:noAutofit/>
          </a:bodyPr>
          <a:lstStyle/>
          <a:p>
            <a:pPr algn="l"/>
            <a:r>
              <a:rPr lang="ru-RU" sz="3600" dirty="0"/>
              <a:t>Тетушка Сова просит рассказать о погоде зимой с помощью </a:t>
            </a:r>
            <a:r>
              <a:rPr lang="ru-RU" sz="3600" dirty="0" err="1" smtClean="0"/>
              <a:t>мнемотаблицы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16545"/>
            <a:ext cx="3925887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занятия\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72915"/>
            <a:ext cx="3862085" cy="319030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230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080119"/>
          </a:xfrm>
        </p:spPr>
        <p:txBody>
          <a:bodyPr>
            <a:noAutofit/>
          </a:bodyPr>
          <a:lstStyle/>
          <a:p>
            <a:r>
              <a:rPr lang="ru-RU" sz="3600" dirty="0"/>
              <a:t>Тетушка Сова хвалит детей за внимание и предлагает пойти на прогулку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5327650" cy="408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012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944215"/>
          </a:xfrm>
        </p:spPr>
        <p:txBody>
          <a:bodyPr/>
          <a:lstStyle/>
          <a:p>
            <a:r>
              <a:rPr lang="ru-RU" dirty="0" smtClean="0"/>
              <a:t>Интеграция образовательных областей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2852936"/>
            <a:ext cx="4464496" cy="3384376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16000" dirty="0" smtClean="0">
                <a:solidFill>
                  <a:schemeClr val="tx1"/>
                </a:solidFill>
              </a:rPr>
              <a:t>- познание;</a:t>
            </a:r>
          </a:p>
          <a:p>
            <a:pPr algn="l"/>
            <a:r>
              <a:rPr lang="ru-RU" sz="16000" dirty="0" smtClean="0">
                <a:solidFill>
                  <a:schemeClr val="tx1"/>
                </a:solidFill>
              </a:rPr>
              <a:t>- коммуникация;</a:t>
            </a:r>
          </a:p>
          <a:p>
            <a:pPr algn="l"/>
            <a:r>
              <a:rPr lang="ru-RU" sz="16000" dirty="0" smtClean="0">
                <a:solidFill>
                  <a:schemeClr val="tx1"/>
                </a:solidFill>
              </a:rPr>
              <a:t>- социализация;</a:t>
            </a:r>
          </a:p>
          <a:p>
            <a:pPr algn="l"/>
            <a:r>
              <a:rPr lang="ru-RU" sz="16000" dirty="0" smtClean="0">
                <a:solidFill>
                  <a:schemeClr val="tx1"/>
                </a:solidFill>
              </a:rPr>
              <a:t>- здоровье;</a:t>
            </a:r>
          </a:p>
          <a:p>
            <a:pPr algn="l"/>
            <a:r>
              <a:rPr lang="ru-RU" sz="16000" dirty="0" smtClean="0">
                <a:solidFill>
                  <a:schemeClr val="tx1"/>
                </a:solidFill>
              </a:rPr>
              <a:t>- музыка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60" y="2780928"/>
            <a:ext cx="2663825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133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22413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Задачи с интеграцией образовательных областей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8064896" cy="4824536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Познание</a:t>
            </a:r>
            <a:r>
              <a:rPr lang="ru-RU" sz="2400" dirty="0" smtClean="0">
                <a:solidFill>
                  <a:schemeClr val="tx1"/>
                </a:solidFill>
              </a:rPr>
              <a:t>: формировать умение замечать красоту зимней природы; расширять представления о характерных особенностях зимы, зимних забавах;  учить составлять целое из частей последовательно от большего к меньшему; соотносить название зимних забав с их реализацией; проводить простейшие наблюдения; поощрять исследовательский интерес.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Коммуникация</a:t>
            </a:r>
            <a:r>
              <a:rPr lang="ru-RU" sz="2400" dirty="0" smtClean="0">
                <a:solidFill>
                  <a:schemeClr val="tx1"/>
                </a:solidFill>
              </a:rPr>
              <a:t>: - развивать умение понимать обобщающие слова, вовлекать детей в разговор после просмотра видеоматериала; развивать умение слушать и понимать заданный вопрос; понятно отвечать на него; расширять и активизировать словарный запас на основе обогащения представлений о ближайшем окружении.</a:t>
            </a:r>
          </a:p>
          <a:p>
            <a:pPr algn="l"/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97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3411811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Социализация</a:t>
            </a:r>
            <a:r>
              <a:rPr lang="ru-RU" sz="2400" dirty="0" smtClean="0"/>
              <a:t>: развивать умение детей взаимодействовать и ладить друг с другом; развивать интерес к окружающему миру в процессе игр с природным материалом.</a:t>
            </a:r>
            <a:br>
              <a:rPr lang="ru-RU" sz="2400" dirty="0" smtClean="0"/>
            </a:br>
            <a:r>
              <a:rPr lang="ru-RU" sz="2400" b="1" dirty="0" smtClean="0"/>
              <a:t>Здоровье</a:t>
            </a:r>
            <a:r>
              <a:rPr lang="ru-RU" sz="2400" dirty="0" smtClean="0"/>
              <a:t>: сохранять и укреплять физическое и психическое здоровье детей; вырабатывать правильную осанку</a:t>
            </a:r>
            <a:br>
              <a:rPr lang="ru-RU" sz="2400" dirty="0" smtClean="0"/>
            </a:br>
            <a:r>
              <a:rPr lang="ru-RU" sz="2400" b="1" dirty="0" smtClean="0"/>
              <a:t>Музыка</a:t>
            </a:r>
            <a:r>
              <a:rPr lang="ru-RU" sz="2400" dirty="0" smtClean="0"/>
              <a:t>: приобщать детей к музыкальному искусству посредством музыкального сопровождения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17820" y="3573016"/>
            <a:ext cx="4389437" cy="28829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820" y="3573016"/>
            <a:ext cx="438943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948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08111"/>
          </a:xfrm>
        </p:spPr>
        <p:txBody>
          <a:bodyPr/>
          <a:lstStyle/>
          <a:p>
            <a:r>
              <a:rPr lang="ru-RU" dirty="0" smtClean="0"/>
              <a:t>Материалы и оборудование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484784"/>
            <a:ext cx="7920880" cy="4824536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800" b="1" dirty="0" smtClean="0">
                <a:solidFill>
                  <a:schemeClr val="tx1"/>
                </a:solidFill>
              </a:rPr>
              <a:t>Электронный образовательный ресурс </a:t>
            </a:r>
            <a:r>
              <a:rPr lang="ru-RU" sz="2800" dirty="0" smtClean="0">
                <a:solidFill>
                  <a:schemeClr val="tx1"/>
                </a:solidFill>
              </a:rPr>
              <a:t>– диск с обучающей программой для детей от 2х  до 7 лет; 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творческого объединения «Маски» мультипликационный «Времена года с тетушкой Совой»</a:t>
            </a:r>
          </a:p>
          <a:p>
            <a:pPr algn="l"/>
            <a:r>
              <a:rPr lang="ru-RU" sz="2800" b="1" dirty="0" smtClean="0">
                <a:solidFill>
                  <a:schemeClr val="tx1"/>
                </a:solidFill>
              </a:rPr>
              <a:t>Ауди и видео аппаратура </a:t>
            </a:r>
          </a:p>
          <a:p>
            <a:pPr algn="l"/>
            <a:r>
              <a:rPr lang="ru-RU" sz="2800" b="1" dirty="0" err="1" smtClean="0">
                <a:solidFill>
                  <a:schemeClr val="tx1"/>
                </a:solidFill>
              </a:rPr>
              <a:t>Мнемотаблица</a:t>
            </a:r>
            <a:r>
              <a:rPr lang="ru-RU" sz="2800" b="1" dirty="0" smtClean="0">
                <a:solidFill>
                  <a:schemeClr val="tx1"/>
                </a:solidFill>
              </a:rPr>
              <a:t> «Зима»</a:t>
            </a:r>
          </a:p>
          <a:p>
            <a:pPr algn="l"/>
            <a:r>
              <a:rPr lang="ru-RU" sz="2800" b="1" dirty="0" smtClean="0">
                <a:solidFill>
                  <a:schemeClr val="tx1"/>
                </a:solidFill>
              </a:rPr>
              <a:t>Индивидуальные листы с заданиями</a:t>
            </a:r>
          </a:p>
          <a:p>
            <a:pPr algn="l"/>
            <a:r>
              <a:rPr lang="ru-RU" sz="2800" b="1" dirty="0" smtClean="0">
                <a:solidFill>
                  <a:schemeClr val="tx1"/>
                </a:solidFill>
              </a:rPr>
              <a:t>Дидактический раздаточный материал</a:t>
            </a:r>
          </a:p>
          <a:p>
            <a:pPr algn="l"/>
            <a:r>
              <a:rPr lang="ru-RU" sz="2800" b="1" dirty="0" smtClean="0">
                <a:solidFill>
                  <a:schemeClr val="tx1"/>
                </a:solidFill>
              </a:rPr>
              <a:t>Цветные карандаши.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37112"/>
            <a:ext cx="2088232" cy="230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77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936103"/>
          </a:xfrm>
        </p:spPr>
        <p:txBody>
          <a:bodyPr/>
          <a:lstStyle/>
          <a:p>
            <a:r>
              <a:rPr lang="ru-RU" dirty="0" smtClean="0"/>
              <a:t>Предварительная работа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412776"/>
            <a:ext cx="8424936" cy="422602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Рассматривание зимних иллюстраций</a:t>
            </a:r>
          </a:p>
          <a:p>
            <a:pPr algn="l"/>
            <a:endParaRPr lang="ru-RU" dirty="0" smtClean="0">
              <a:solidFill>
                <a:schemeClr val="tx1"/>
              </a:solidFill>
            </a:endParaRP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Чтение художественной литературы</a:t>
            </a:r>
          </a:p>
          <a:p>
            <a:pPr algn="l"/>
            <a:endParaRPr lang="ru-RU" dirty="0" smtClean="0">
              <a:solidFill>
                <a:schemeClr val="tx1"/>
              </a:solidFill>
            </a:endParaRP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Прослушивание стихов детских писателей из </a:t>
            </a:r>
          </a:p>
          <a:p>
            <a:pPr algn="l"/>
            <a:endParaRPr lang="ru-RU" dirty="0" smtClean="0">
              <a:solidFill>
                <a:schemeClr val="tx1"/>
              </a:solidFill>
            </a:endParaRP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рубрики «Детям о зиме»</a:t>
            </a:r>
          </a:p>
          <a:p>
            <a:pPr algn="l"/>
            <a:endParaRPr lang="ru-RU" dirty="0" smtClean="0">
              <a:solidFill>
                <a:schemeClr val="tx1"/>
              </a:solidFill>
            </a:endParaRP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Тематические беседы.</a:t>
            </a: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49080"/>
            <a:ext cx="2268537" cy="2232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405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008111"/>
          </a:xfrm>
        </p:spPr>
        <p:txBody>
          <a:bodyPr/>
          <a:lstStyle/>
          <a:p>
            <a:r>
              <a:rPr lang="ru-RU" dirty="0" smtClean="0"/>
              <a:t>Просмотр учебного диска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5" y="1700808"/>
            <a:ext cx="6096000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609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22413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Тетушка Сова дает задание: собрать снеговика из фигур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3" b="3074"/>
          <a:stretch/>
        </p:blipFill>
        <p:spPr bwMode="auto">
          <a:xfrm>
            <a:off x="395536" y="2276873"/>
            <a:ext cx="3759775" cy="35220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"/>
          <a:stretch/>
        </p:blipFill>
        <p:spPr bwMode="auto">
          <a:xfrm>
            <a:off x="4754811" y="2276872"/>
            <a:ext cx="4041775" cy="352204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374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512167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/>
              <a:t>Тетушка Сова дает задание: подобрать пару (Коньки – лед; санки – горка; лыжи – снег; снеговик – снежные комки)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r="4690"/>
          <a:stretch/>
        </p:blipFill>
        <p:spPr bwMode="auto">
          <a:xfrm>
            <a:off x="567159" y="2998400"/>
            <a:ext cx="3750198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r="3681"/>
          <a:stretch/>
        </p:blipFill>
        <p:spPr bwMode="auto">
          <a:xfrm>
            <a:off x="4907666" y="2996952"/>
            <a:ext cx="3773347" cy="310991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4462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298</Words>
  <Application>Microsoft Office PowerPoint</Application>
  <PresentationFormat>Экран (4:3)</PresentationFormat>
  <Paragraphs>40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Государственное бюджетное дошкольное образовательное учреждение детский сад №86 Приморского района Санкт-Петербурга</vt:lpstr>
      <vt:lpstr>Интеграция образовательных областей</vt:lpstr>
      <vt:lpstr>Задачи с интеграцией образовательных областей</vt:lpstr>
      <vt:lpstr>Социализация: развивать умение детей взаимодействовать и ладить друг с другом; развивать интерес к окружающему миру в процессе игр с природным материалом. Здоровье: сохранять и укреплять физическое и психическое здоровье детей; вырабатывать правильную осанку Музыка: приобщать детей к музыкальному искусству посредством музыкального сопровождения </vt:lpstr>
      <vt:lpstr>Материалы и оборудование</vt:lpstr>
      <vt:lpstr>Предварительная работа</vt:lpstr>
      <vt:lpstr>Просмотр учебного диска</vt:lpstr>
      <vt:lpstr>Тетушка Сова дает задание: собрать снеговика из фигур</vt:lpstr>
      <vt:lpstr>Тетушка Сова дает задание: подобрать пару (Коньки – лед; санки – горка; лыжи – снег; снеговик – снежные комки)</vt:lpstr>
      <vt:lpstr>Тетушка Сова просит рассказать о погоде зимой с помощью мнемотаблицы</vt:lpstr>
      <vt:lpstr>Тетушка Сова просит рассказать о погоде зимой с помощью мнемотаблицы</vt:lpstr>
      <vt:lpstr>Тетушка Сова хвалит детей за внимание и предлагает пойти на прогулку</vt:lpstr>
    </vt:vector>
  </TitlesOfParts>
  <Company>ГДОУ ДС №86 Прим.р-на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дошкольное образовательное учреждение детский сад №86 Приморского района Санкт-Петербурга</dc:title>
  <dc:creator>Лариса Рюриковна</dc:creator>
  <cp:lastModifiedBy>Лариса Рюриковна</cp:lastModifiedBy>
  <cp:revision>8</cp:revision>
  <dcterms:created xsi:type="dcterms:W3CDTF">2013-02-05T05:48:43Z</dcterms:created>
  <dcterms:modified xsi:type="dcterms:W3CDTF">2013-02-05T10:01:24Z</dcterms:modified>
</cp:coreProperties>
</file>