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6" r:id="rId6"/>
    <p:sldId id="265" r:id="rId7"/>
    <p:sldId id="264" r:id="rId8"/>
    <p:sldId id="263" r:id="rId9"/>
    <p:sldId id="262" r:id="rId10"/>
    <p:sldId id="267" r:id="rId11"/>
    <p:sldId id="268" r:id="rId12"/>
    <p:sldId id="261" r:id="rId13"/>
    <p:sldId id="271" r:id="rId14"/>
    <p:sldId id="269" r:id="rId15"/>
    <p:sldId id="270" r:id="rId16"/>
    <p:sldId id="273" r:id="rId17"/>
    <p:sldId id="25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208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241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60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089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965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856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000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094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310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72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1F418-D7A9-4093-81A4-82835BD364E3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33403-860A-4DA0-AE4E-10E523958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644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1F418-D7A9-4093-81A4-82835BD364E3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33403-860A-4DA0-AE4E-10E523958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576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16658" y="286602"/>
            <a:ext cx="8256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пешехода</a:t>
            </a:r>
            <a:endParaRPr lang="ru-RU" sz="7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46211" y="2767280"/>
            <a:ext cx="5036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ГБДОУ детский сад №86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Приморского района г. Санкт-Петербурга</a:t>
            </a:r>
          </a:p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Вередин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Валерьевна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48919" y="1486931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ДЛЯ ДЕТЕЙ СТАРШЕЙ И ПОДГОТОВИТЕЛЬНОЙ ГРУППЫ</a:t>
            </a:r>
            <a:endParaRPr lang="ru-RU" sz="20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759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94179" y="1012953"/>
            <a:ext cx="38964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Город, в котором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тобой мы живем,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по праву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Сравнить с букварем.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74642" y="950784"/>
            <a:ext cx="28543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она, азбука, —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 головой!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развешаны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Вдоль мостовой.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Азбуку города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 всегда,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не случилась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тобою беда.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5501" y="3655796"/>
            <a:ext cx="3599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Азбукой улиц,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Проспектов, дорог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дает нам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время урок,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3385" y="568151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ДОРОЖНЫЕ ЗНАКИ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7" t="49378" r="3583" b="2775"/>
          <a:stretch/>
        </p:blipFill>
        <p:spPr>
          <a:xfrm>
            <a:off x="1273219" y="2996800"/>
            <a:ext cx="3357349" cy="25384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" t="48778" r="53255" b="4404"/>
          <a:stretch/>
        </p:blipFill>
        <p:spPr>
          <a:xfrm>
            <a:off x="7435328" y="3816226"/>
            <a:ext cx="3302759" cy="24838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" t="1403" r="53463" b="50236"/>
          <a:stretch/>
        </p:blipFill>
        <p:spPr>
          <a:xfrm>
            <a:off x="4523238" y="912104"/>
            <a:ext cx="3343701" cy="25657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57174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ttp://images.myshared.ru/9/902293/slide_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53" t="58494" r="35826" b="8598"/>
          <a:stretch/>
        </p:blipFill>
        <p:spPr bwMode="auto">
          <a:xfrm>
            <a:off x="8452888" y="2770489"/>
            <a:ext cx="2101755" cy="211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12192" y="798381"/>
            <a:ext cx="5172501" cy="1815882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знак в каемке красной — </a:t>
            </a:r>
          </a:p>
          <a:p>
            <a:pPr algn="ctr"/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Значит — делать так нельзя! </a:t>
            </a:r>
          </a:p>
          <a:p>
            <a:pPr algn="ctr"/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Значит — действие опасно! Слушайтесь его, друзья!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images.myshared.ru/9/902293/slide_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50" t="18759" r="4485" b="49396"/>
          <a:stretch/>
        </p:blipFill>
        <p:spPr bwMode="auto">
          <a:xfrm>
            <a:off x="3416659" y="2870141"/>
            <a:ext cx="2019870" cy="204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mages.myshared.ru/9/902293/slide_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8" t="12991" r="37949" b="53890"/>
          <a:stretch/>
        </p:blipFill>
        <p:spPr bwMode="auto">
          <a:xfrm>
            <a:off x="1165417" y="2739785"/>
            <a:ext cx="2060812" cy="212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ages.myshared.ru/9/902293/slide_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" t="16778" r="70140" b="49042"/>
          <a:stretch/>
        </p:blipFill>
        <p:spPr bwMode="auto">
          <a:xfrm>
            <a:off x="5965898" y="2705666"/>
            <a:ext cx="2088107" cy="219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56871" y="4902955"/>
            <a:ext cx="2277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Въезд запрещен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28757" y="4885892"/>
            <a:ext cx="1755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пешеходов запрещено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76548" y="4885892"/>
            <a:ext cx="21017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на велосипедах запрещено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2731" y="4885892"/>
            <a:ext cx="22322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запрещено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9265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43469" y="636790"/>
            <a:ext cx="4899546" cy="1815882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синей же каемке знак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 делать так.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дает, что и где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 с вами ждет!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32"/>
          <a:stretch/>
        </p:blipFill>
        <p:spPr>
          <a:xfrm>
            <a:off x="3749100" y="2619697"/>
            <a:ext cx="2090273" cy="206148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25" r="25193"/>
          <a:stretch/>
        </p:blipFill>
        <p:spPr>
          <a:xfrm>
            <a:off x="1205550" y="2619697"/>
            <a:ext cx="2033323" cy="206148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8" r="49700"/>
          <a:stretch/>
        </p:blipFill>
        <p:spPr>
          <a:xfrm>
            <a:off x="6339616" y="2619697"/>
            <a:ext cx="2070748" cy="206148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207"/>
          <a:stretch/>
        </p:blipFill>
        <p:spPr>
          <a:xfrm>
            <a:off x="8815072" y="2619697"/>
            <a:ext cx="2142250" cy="206148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TextBox 11"/>
          <p:cNvSpPr txBox="1"/>
          <p:nvPr/>
        </p:nvSpPr>
        <p:spPr>
          <a:xfrm>
            <a:off x="1205550" y="4858603"/>
            <a:ext cx="2220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прямо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00800" y="4885899"/>
            <a:ext cx="2009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Пешеходная дорожка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3015" y="4858602"/>
            <a:ext cx="2275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Велосипедная дорожка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43469" y="4872251"/>
            <a:ext cx="22069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инимальной скорости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988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3706" y="1610435"/>
            <a:ext cx="45310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Странный знак – на нём забор,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шутка или вздор?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этот знак пустяк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висит он просто так?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Нет! Шлагбаум – переезд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Перегородил проезд.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Электричка на пути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ней ты лучше не шути!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69743" y="859809"/>
            <a:ext cx="6919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ЖЕЛЕЗНОДОРОЖНЫЙ ПЕРЕЕЗД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4" t="17824" r="3730" b="4202"/>
          <a:stretch/>
        </p:blipFill>
        <p:spPr>
          <a:xfrm>
            <a:off x="5104263" y="2511188"/>
            <a:ext cx="5936776" cy="3780430"/>
          </a:xfrm>
          <a:prstGeom prst="rect">
            <a:avLst/>
          </a:prstGeom>
        </p:spPr>
      </p:pic>
      <p:pic>
        <p:nvPicPr>
          <p:cNvPr id="2050" name="Picture 2" descr="http://deswork.net/doroshnie-snaki/doroshniy-snak-shelesnaya-doroga-s-hlagbaumom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0" t="10778" r="7108" b="11869"/>
          <a:stretch/>
        </p:blipFill>
        <p:spPr bwMode="auto">
          <a:xfrm>
            <a:off x="8509378" y="559557"/>
            <a:ext cx="2299648" cy="210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9496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93558" y="568567"/>
            <a:ext cx="2715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ТРАНСПОРТ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157" y="2363163"/>
            <a:ext cx="5402319" cy="39102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56633" y="1983740"/>
            <a:ext cx="29734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Спешат грузовые,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Фырчат легковые.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Торопятся, мчатся,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будто живые.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2178" y="891733"/>
            <a:ext cx="38896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 нашей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Машины-машины,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Машины малютки,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Машины большие.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32531" y="1184027"/>
            <a:ext cx="37804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Эй, машины, полный ход!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примерный пешеход: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Торопиться не люблю,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дорогу уступлю.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18479" y="3901521"/>
            <a:ext cx="28476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каждой машины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 и заботы.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Машины выходят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утра на работу.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550" y="527377"/>
            <a:ext cx="4933664" cy="81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9576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7" t="30846" r="22040" b="9055"/>
          <a:stretch/>
        </p:blipFill>
        <p:spPr>
          <a:xfrm>
            <a:off x="1228297" y="2442948"/>
            <a:ext cx="4490113" cy="36649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4" t="27860" r="18756" b="8259"/>
          <a:stretch/>
        </p:blipFill>
        <p:spPr>
          <a:xfrm>
            <a:off x="6389426" y="710191"/>
            <a:ext cx="4339989" cy="34655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28297" y="627066"/>
            <a:ext cx="4062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автобуса ты вышел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Сзади обходи,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хочешь ты дорогу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Сразу перейти.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89426" y="4291970"/>
            <a:ext cx="45992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ехал ты в трамвае,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наоборот –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Спереди трамвай обходим,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Смотрим и вперед.</a:t>
            </a:r>
          </a:p>
        </p:txBody>
      </p:sp>
    </p:spTree>
    <p:extLst>
      <p:ext uri="{BB962C8B-B14F-4D97-AF65-F5344CB8AC3E}">
        <p14:creationId xmlns:p14="http://schemas.microsoft.com/office/powerpoint/2010/main" val="3980530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7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306" y="1378423"/>
            <a:ext cx="3907891" cy="4907453"/>
          </a:xfrm>
          <a:prstGeom prst="rect">
            <a:avLst/>
          </a:prstGeom>
        </p:spPr>
      </p:pic>
      <p:sp>
        <p:nvSpPr>
          <p:cNvPr id="8" name="Овальная выноска 7"/>
          <p:cNvSpPr/>
          <p:nvPr/>
        </p:nvSpPr>
        <p:spPr>
          <a:xfrm rot="938809">
            <a:off x="5518485" y="593371"/>
            <a:ext cx="4449170" cy="2688609"/>
          </a:xfrm>
          <a:prstGeom prst="wedgeEllipse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 rot="538523">
            <a:off x="5946355" y="1050877"/>
            <a:ext cx="34255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Девочки и мальчики,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Все, без исключения,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Изучайте правила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Дорожного движения!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360" y="3478865"/>
            <a:ext cx="2986105" cy="280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782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16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6537" y="955342"/>
            <a:ext cx="966261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3333FF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представление детей о правилах поведения на дороге;</a:t>
            </a:r>
          </a:p>
          <a:p>
            <a:pPr marL="285750" indent="-285750">
              <a:buClr>
                <a:srgbClr val="3333FF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о проезжей части, дорожных знаках и разметках, дорожных устройствах (светофоре, шлагбауме), видах транспорта;</a:t>
            </a:r>
          </a:p>
          <a:p>
            <a:pPr marL="285750" indent="-285750">
              <a:buClr>
                <a:srgbClr val="3333FF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осторожность, наблюдательность и любознательность детей в роли пешеходов, пассажиров и водителей велосипедов, самокатов, роликовых коньков, скейтборда;</a:t>
            </a:r>
          </a:p>
          <a:p>
            <a:pPr marL="285750" indent="-285750">
              <a:buClr>
                <a:srgbClr val="3333FF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Пополнить словарный запас.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3959" y="586854"/>
            <a:ext cx="24156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355" y="5387384"/>
            <a:ext cx="5199797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825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2806" y="1091820"/>
            <a:ext cx="98263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доброжелательную атмосферу в детском коллективе;</a:t>
            </a:r>
          </a:p>
          <a:p>
            <a:pPr marL="457200" indent="-457200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воспитанников с творчеством современных детских авторов;</a:t>
            </a:r>
          </a:p>
          <a:p>
            <a:pPr marL="457200" indent="-457200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Убедить с помощью литературных произведений в необходимости соблюдать ПДД;</a:t>
            </a:r>
          </a:p>
          <a:p>
            <a:pPr marL="457200" indent="-457200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наблюдательность и внимательность на </a:t>
            </a:r>
          </a:p>
          <a:p>
            <a:pPr>
              <a:buClr>
                <a:srgbClr val="0000CC"/>
              </a:buClr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улице.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87606" y="614149"/>
            <a:ext cx="25794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377" y="3429000"/>
            <a:ext cx="2259796" cy="321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1170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67335" y="1531527"/>
            <a:ext cx="7153334" cy="379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Везде и всюду правила, их надо знать всегда: 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 них не выйдут в плаванье из гавани суда. Выходят в рейс по правилам полярник и пилот. Свои имеют правила шофёр и пешеход.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таблицу умножения, как урок, 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Помни правила движенья назубок! 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городу, по улице не ходят просто так: 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не знаешь правила, легко попасть впросак. Всё время будь внимательным и помни наперёд: Свои имеют правила шофёр и пешеход!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856" y="2565320"/>
            <a:ext cx="2827931" cy="36788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67534" y="655093"/>
            <a:ext cx="25384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ПРАВИЛА</a:t>
            </a:r>
            <a:endParaRPr lang="ru-RU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298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891" y="571500"/>
            <a:ext cx="3927764" cy="5715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1655" y="1419225"/>
            <a:ext cx="2187498" cy="40195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55594" y="1678675"/>
            <a:ext cx="428539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любого перекрестка</a:t>
            </a:r>
          </a:p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 встречает светофор </a:t>
            </a:r>
          </a:p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заводит очень просто </a:t>
            </a:r>
          </a:p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пешеходом разговор: </a:t>
            </a:r>
          </a:p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Свет зеленый - проходи! Желтый — лучше подожди!</a:t>
            </a:r>
          </a:p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свет зажжется красный — Значит, Двигаться опасно! Стой!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96751" y="838730"/>
            <a:ext cx="247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СВЕТОФОР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3792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8" t="8358" r="8905" b="8657"/>
          <a:stretch/>
        </p:blipFill>
        <p:spPr>
          <a:xfrm>
            <a:off x="1194182" y="687506"/>
            <a:ext cx="5288506" cy="56450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73757" y="1520019"/>
            <a:ext cx="42717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Здесь на посту в любое время 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Дежурит ловкий постовой. 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управляет сразу всеми, 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Кто перед ним на мостовой. 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Никто на свете так не может 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Одним движением руки 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Остановить поток прохожих 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пропустить грузовики.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072" y="4042509"/>
            <a:ext cx="1238250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81332" y="687506"/>
            <a:ext cx="2456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ПОСТОВОЙ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6690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097" y="818865"/>
            <a:ext cx="6391703" cy="52202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60060" y="1124032"/>
            <a:ext cx="360300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наземный переход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заметный, броский!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Приглашают нас вперед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Белые полоски!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Дальше лесенка ведет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Вниз, через туннели.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 подземный переход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сумели!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пошли ступеньки вверх,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новом переходе.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наземный, значит, всех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мосту проводит.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Переходы, переходы!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Тут шагают пешеходы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Сверху, снизу, по земле!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смелей, и веселей!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3958" y="495699"/>
            <a:ext cx="2702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anose="02020603050405020304" pitchFamily="18" charset="0"/>
              </a:rPr>
              <a:t>ПЕРЕХОД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643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64776" y="846161"/>
            <a:ext cx="2947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31"/>
          <a:stretch/>
        </p:blipFill>
        <p:spPr>
          <a:xfrm>
            <a:off x="2647666" y="1046885"/>
            <a:ext cx="6318913" cy="52188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15151" y="613405"/>
            <a:ext cx="8898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из участников дорожного движения нарушает правила?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3544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8008" y="1299949"/>
            <a:ext cx="480552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Скрылись под снегом газоны с травой,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Скользко машинам на мостовой. 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Льдом затянуло русло реки, 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Плюшевый Мишка встал на коньки. 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катается не на катке: 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Вышел на улицу с клюшкой в руке. 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Мчатся машины невдалеке. 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машинам зимой тормозить,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Шины по снегу станут скользить.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Долго ли, дети, тут до беды?!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Есть для хоккея катки и пруды. 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ботинки с коньками надень, 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Лед будет петь под ногами весь день. 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мостовая — опасный каток, 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Нужно во двор возвращаться, дружок.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535" y="1299949"/>
            <a:ext cx="4719093" cy="40090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51130" y="653618"/>
            <a:ext cx="395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ПРОЕЗЖАЯ ЧАСТЬ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6105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50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1731</TotalTime>
  <Words>658</Words>
  <Application>Microsoft Office PowerPoint</Application>
  <PresentationFormat>Широкоэкранный</PresentationFormat>
  <Paragraphs>134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15-n000sr</dc:creator>
  <cp:lastModifiedBy>15-n000sr</cp:lastModifiedBy>
  <cp:revision>41</cp:revision>
  <dcterms:created xsi:type="dcterms:W3CDTF">2018-10-16T16:39:37Z</dcterms:created>
  <dcterms:modified xsi:type="dcterms:W3CDTF">2018-10-17T21:30:43Z</dcterms:modified>
</cp:coreProperties>
</file>