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21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96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96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77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67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9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55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47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5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47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282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2A1BB-4E90-4207-B4D1-D9177B53F4B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E1E4B-C978-469D-84B2-722F4DC9F0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54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Составление рабочей программы педагога ДОО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Методические рекомендации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646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Рабочая программа разрабатывается на основе примерной основной образовательной программы дошкольного образования и авторских парциальных программ, которые при необходимости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взаимодополняют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одна другую в содержании, последовательности изучения тем, продолжительности времени тематических периодов, использовании организационных форм обучения и др.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716084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96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Рабочая программа может быть составлена по аналогии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образовательной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программой дошкольного образования в соответствии с требованиями к ее структуре, предъявляемыми ФГОС.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Рабочая программа показывает, как с учетом конкретных условий, образовательных потребностей и особенностей развития воспитанников педагог создает индивидуальную педагогическую модель образования на основе ФГОС ДО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716084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467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b="1" dirty="0" smtClean="0">
                <a:solidFill>
                  <a:srgbClr val="C00000"/>
                </a:solidFill>
              </a:rPr>
              <a:t>Структурные элементы рабочей </a:t>
            </a:r>
            <a:r>
              <a:rPr lang="ru-RU" sz="3200" b="1" dirty="0" err="1" smtClean="0">
                <a:solidFill>
                  <a:srgbClr val="C00000"/>
                </a:solidFill>
              </a:rPr>
              <a:t>прграммы</a:t>
            </a:r>
            <a:r>
              <a:rPr lang="ru-RU" sz="3200" b="1" dirty="0" smtClean="0">
                <a:solidFill>
                  <a:srgbClr val="C00000"/>
                </a:solidFill>
              </a:rPr>
              <a:t> педагога ДО: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Титульный лист;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Пояснительная записка;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Основная часть рабочей программы;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Список литературы;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Приложение к программе.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716084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07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Титульный лист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полное название ДОО;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название рабочей программы;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адресность (возрастная группа);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Сведения об авторе (должность, Ф.И.О.)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Место нахождения, год составления рабочей программы.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716084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925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Пояснительная записка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Актуальность;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Цель рабочей программы;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Задачи рабочей программы;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Принципы рабочей программы;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Характеристика возрастных особенностей;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Особенности организации образовательного процесса;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программно-методический комплекс образовательного процесса;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716084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854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Используемые методики, технологии, средства воспитания, обучения и развития детей группы, а так же подходы к формированию предметно-развивающей среды.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перечень нормативных документов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716084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614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Основная часть рабочей программы включает: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Возраст детей;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Календарно-тематический план;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Расписание образовательной деятельности;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Краткое содержание программы;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Особенности организации образовательного процесса;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Модель организации образовательной деятельности в группе;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Условия реализации программы.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716084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365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Основная часть рабочей программы включает: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Возраст детей;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Календарно-тематический план;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Расписание образовательной деятельности;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Краткое содержание программы;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Особенности и модель организации образовательного процесса в группе;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Условия и средства реализации программы.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716084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564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106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Составление рабочей программы педагога ДОО</vt:lpstr>
      <vt:lpstr>Рабочая программа разрабатывается на основе примерной основной образовательной программы дошкольного образования и авторских парциальных программ, которые при необходимости взаимодополняют одна другую в содержании, последовательности изучения тем, продолжительности времени тематических периодов, использовании организационных форм обучения и др. </vt:lpstr>
      <vt:lpstr>Рабочая программа может быть составлена по аналогии с образовательной программой дошкольного образования в соответствии с требованиями к ее структуре, предъявляемыми ФГОС. Рабочая программа показывает, как с учетом конкретных условий, образовательных потребностей и особенностей развития воспитанников педагог создает индивидуальную педагогическую модель образования на основе ФГОС ДО</vt:lpstr>
      <vt:lpstr>Структурные элементы рабочей прграммы педагога ДО: - Титульный лист; - Пояснительная записка; - Основная часть рабочей программы; - Список литературы; - Приложение к программе.</vt:lpstr>
      <vt:lpstr>Титульный лист - полное название ДОО; - название рабочей программы; - адресность (возрастная группа); - Сведения об авторе (должность, Ф.И.О.) - Место нахождения, год составления рабочей программы. </vt:lpstr>
      <vt:lpstr>                   Пояснительная записка - Актуальность; - Цель рабочей программы; - Задачи рабочей программы; - Принципы рабочей программы; - Характеристика возрастных особенностей; - Особенности организации образовательного процесса; - программно-методический комплекс образовательного процесса; .</vt:lpstr>
      <vt:lpstr>  - Используемые методики, технологии, средства воспитания, обучения и развития детей группы, а так же подходы к формированию предметно-развивающей среды.          - перечень нормативных документов.</vt:lpstr>
      <vt:lpstr>  Основная часть рабочей программы включает:  - Возраст детей; - Календарно-тематический план; - Расписание образовательной деятельности; - Краткое содержание программы; - Особенности организации образовательного процесса; - Модель организации образовательной деятельности в группе; - Условия реализации программы. </vt:lpstr>
      <vt:lpstr>  Основная часть рабочей программы включает:  - Возраст детей; - Календарно-тематический план; - Расписание образовательной деятельности; - Краткое содержание программы; - Особенности и модель организации образовательного процесса в группе; - Условия и средства реализации программы. </vt:lpstr>
    </vt:vector>
  </TitlesOfParts>
  <Company>ГДОУ ДС №86 Прим.р-на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Составление рабочей программы педагога ДОО</dc:title>
  <dc:creator>Лариса Рюриковна</dc:creator>
  <cp:lastModifiedBy>Лариса Рюриковна</cp:lastModifiedBy>
  <cp:revision>5</cp:revision>
  <dcterms:created xsi:type="dcterms:W3CDTF">2015-04-15T07:47:06Z</dcterms:created>
  <dcterms:modified xsi:type="dcterms:W3CDTF">2018-04-11T06:50:14Z</dcterms:modified>
</cp:coreProperties>
</file>