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8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0F6CC-2F80-4AE4-9D8A-E68204F06AB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F4CC6-A6FA-43EE-A46F-836A6F42E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30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F4CC6-A6FA-43EE-A46F-836A6F42E52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88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4641-D0AF-4718-A769-55D65FCDF9C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881E-428A-43C9-B4B2-0EA26A5EC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4641-D0AF-4718-A769-55D65FCDF9C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881E-428A-43C9-B4B2-0EA26A5EC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4641-D0AF-4718-A769-55D65FCDF9C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881E-428A-43C9-B4B2-0EA26A5ECD9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2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4641-D0AF-4718-A769-55D65FCDF9C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881E-428A-43C9-B4B2-0EA26A5ECD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4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30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8" y="40741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4641-D0AF-4718-A769-55D65FCDF9C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881E-428A-43C9-B4B2-0EA26A5EC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4641-D0AF-4718-A769-55D65FCDF9C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881E-428A-43C9-B4B2-0EA26A5ECD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3" y="342900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4641-D0AF-4718-A769-55D65FCDF9C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881E-428A-43C9-B4B2-0EA26A5EC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4641-D0AF-4718-A769-55D65FCDF9C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881E-428A-43C9-B4B2-0EA26A5EC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4641-D0AF-4718-A769-55D65FCDF9C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881E-428A-43C9-B4B2-0EA26A5EC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4641-D0AF-4718-A769-55D65FCDF9C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881E-428A-43C9-B4B2-0EA26A5ECD9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7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4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4641-D0AF-4718-A769-55D65FCDF9C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881E-428A-43C9-B4B2-0EA26A5ECD9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9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14F4641-D0AF-4718-A769-55D65FCDF9C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7" y="6250169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168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3F5881E-428A-43C9-B4B2-0EA26A5ECD9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60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4149" y="368489"/>
            <a:ext cx="10663451" cy="4380931"/>
          </a:xfrm>
        </p:spPr>
        <p:txBody>
          <a:bodyPr>
            <a:normAutofit fontScale="90000"/>
          </a:bodyPr>
          <a:lstStyle/>
          <a:p>
            <a:r>
              <a:rPr lang="ru-RU" sz="8800" dirty="0" smtClean="0">
                <a:solidFill>
                  <a:schemeClr val="tx1"/>
                </a:solidFill>
              </a:rPr>
              <a:t>Презентация</a:t>
            </a: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>«Храмы </a:t>
            </a:r>
            <a:br>
              <a:rPr lang="ru-RU" sz="8800" dirty="0" smtClean="0"/>
            </a:br>
            <a:r>
              <a:rPr lang="ru-RU" sz="8800" dirty="0" smtClean="0"/>
              <a:t>Санкт-Петербурга»</a:t>
            </a:r>
            <a:br>
              <a:rPr lang="ru-RU" sz="8800" dirty="0" smtClean="0"/>
            </a:br>
            <a:r>
              <a:rPr lang="ru-RU" sz="5400" dirty="0" smtClean="0">
                <a:solidFill>
                  <a:schemeClr val="tx1"/>
                </a:solidFill>
              </a:rPr>
              <a:t>Подготовительная группа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40745" y="4844955"/>
            <a:ext cx="6469039" cy="491320"/>
          </a:xfrm>
        </p:spPr>
        <p:txBody>
          <a:bodyPr>
            <a:noAutofit/>
          </a:bodyPr>
          <a:lstStyle/>
          <a:p>
            <a:endParaRPr lang="ru-RU" sz="6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Подготовила воспитатель: </a:t>
            </a:r>
            <a:r>
              <a:rPr lang="ru-RU" sz="2800" b="1" dirty="0" err="1" smtClean="0">
                <a:solidFill>
                  <a:schemeClr val="tx1"/>
                </a:solidFill>
              </a:rPr>
              <a:t>Балдина</a:t>
            </a:r>
            <a:r>
              <a:rPr lang="ru-RU" sz="2800" b="1" dirty="0" smtClean="0">
                <a:solidFill>
                  <a:schemeClr val="tx1"/>
                </a:solidFill>
              </a:rPr>
              <a:t> С.В.</a:t>
            </a:r>
          </a:p>
          <a:p>
            <a:endParaRPr lang="ru-RU" sz="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1" y="109182"/>
            <a:ext cx="117507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Еще Петр </a:t>
            </a:r>
            <a:r>
              <a:rPr lang="en-US" sz="2000" b="1" dirty="0" smtClean="0"/>
              <a:t>I </a:t>
            </a:r>
            <a:r>
              <a:rPr lang="ru-RU" sz="2000" b="1" dirty="0" smtClean="0"/>
              <a:t>велел построить деревянную Исаакиевскую церковь в честь своего небесного покровителя </a:t>
            </a:r>
            <a:r>
              <a:rPr lang="ru-RU" sz="2000" b="1" dirty="0" err="1" smtClean="0"/>
              <a:t>Исаакия</a:t>
            </a:r>
            <a:r>
              <a:rPr lang="ru-RU" sz="2000" b="1" smtClean="0"/>
              <a:t>. При </a:t>
            </a:r>
            <a:r>
              <a:rPr lang="ru-RU" sz="2000" b="1" dirty="0" smtClean="0"/>
              <a:t>Екатерине </a:t>
            </a:r>
            <a:r>
              <a:rPr lang="en-US" sz="2000" b="1" dirty="0" smtClean="0"/>
              <a:t>II </a:t>
            </a:r>
            <a:r>
              <a:rPr lang="ru-RU" sz="2000" b="1" dirty="0" smtClean="0"/>
              <a:t>началось строительство каменного собора. Архитектор О.</a:t>
            </a:r>
            <a:r>
              <a:rPr lang="en-US" sz="2000" b="1" dirty="0" smtClean="0"/>
              <a:t> </a:t>
            </a:r>
            <a:r>
              <a:rPr lang="ru-RU" sz="2000" b="1" dirty="0" err="1" smtClean="0"/>
              <a:t>Монферран</a:t>
            </a:r>
            <a:r>
              <a:rPr lang="ru-RU" sz="2000" b="1" dirty="0" smtClean="0"/>
              <a:t> закончил собор в 1858г. Работа была долгая и трудная, одни только купола и кресты золотили 8 лет.</a:t>
            </a:r>
            <a:r>
              <a:rPr lang="en-US" sz="2000" b="1" dirty="0" smtClean="0"/>
              <a:t> </a:t>
            </a:r>
            <a:r>
              <a:rPr lang="ru-RU" sz="2000" b="1" dirty="0" smtClean="0"/>
              <a:t> По преданию архитектору </a:t>
            </a:r>
            <a:r>
              <a:rPr lang="ru-RU" sz="2000" b="1" dirty="0" err="1" smtClean="0"/>
              <a:t>Монферрану</a:t>
            </a:r>
            <a:r>
              <a:rPr lang="ru-RU" sz="2000" b="1" dirty="0" smtClean="0"/>
              <a:t> нагадали смерть после строительства собора, по этому он не торопился со строительством.  Существует  городская легенда, что призрак </a:t>
            </a:r>
            <a:r>
              <a:rPr lang="ru-RU" sz="2000" b="1" dirty="0" err="1" smtClean="0"/>
              <a:t>Монферрана</a:t>
            </a:r>
            <a:r>
              <a:rPr lang="ru-RU" sz="2000" b="1" dirty="0" smtClean="0"/>
              <a:t> можно увидеть возле собора, он как бы обходит свои владения. Под куполом оборудована специальная смотровая площадка, с которой виден старый Петербург.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5" y="2355951"/>
            <a:ext cx="7615451" cy="4304156"/>
          </a:xfrm>
          <a:prstGeom prst="rect">
            <a:avLst/>
          </a:prstGeom>
        </p:spPr>
      </p:pic>
      <p:pic>
        <p:nvPicPr>
          <p:cNvPr id="1026" name="Picture 2" descr="http://templespiter.ru/admiralteski/1-20aaa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2"/>
          <a:stretch/>
        </p:blipFill>
        <p:spPr bwMode="auto">
          <a:xfrm>
            <a:off x="8106770" y="2355951"/>
            <a:ext cx="3821373" cy="430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7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Казанский собор</a:t>
            </a:r>
            <a:endParaRPr lang="ru-RU" dirty="0"/>
          </a:p>
        </p:txBody>
      </p:sp>
      <p:pic>
        <p:nvPicPr>
          <p:cNvPr id="2050" name="Picture 2" descr="http://blagozven.ru/files/2017/10/%D0%9A%D0%B0%D0%B7%D0%B0%D0%BD%D1%81%D0%BA%D0%B8%D0%B9-%D1%81%D0%B0%D0%B1%D0%BE%D1%80-%D0%A1.-%D0%9F%D0%B5%D1%82%D0%B5%D1%80%D0%B1%D1%83%D1%80%D0%B3%D0%B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7" b="20092"/>
          <a:stretch/>
        </p:blipFill>
        <p:spPr bwMode="auto">
          <a:xfrm>
            <a:off x="300251" y="1446663"/>
            <a:ext cx="11600597" cy="51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4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5" y="296057"/>
            <a:ext cx="115475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Блистающий великолепием Казанский собор - одно из самых посещаемое мест туристами Санкт-Петербурга. Казанский собор был построен и назван в честь иконы Казанской Божией Матери. С этой иконой русский князь Дмитрий Пожарский в 1612г. освободил Москву от поляков. Находится собор в центре города на Невском проспекте. Архитектор собора А.Н. Воронихин . После войны с </a:t>
            </a:r>
            <a:r>
              <a:rPr lang="ru-RU" sz="2000" b="1" dirty="0"/>
              <a:t>Ф</a:t>
            </a:r>
            <a:r>
              <a:rPr lang="ru-RU" sz="2000" b="1" dirty="0" smtClean="0"/>
              <a:t>ранцией 1812г. в нем хранятся знамена и ключи от взятых русскими войсками городов. Храм украшают 96 колонн, внутри храма 56 колонн из розового гранита. В честь этого собора были названы Казанская улица, Казанский мост и Казанский остров.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666" t="717" r="500" b="894"/>
          <a:stretch/>
        </p:blipFill>
        <p:spPr>
          <a:xfrm>
            <a:off x="304805" y="2542826"/>
            <a:ext cx="6618509" cy="4144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44" y="2542826"/>
            <a:ext cx="4598125" cy="41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9" y="1654365"/>
            <a:ext cx="6731725" cy="4978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179" y="330926"/>
            <a:ext cx="11451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соборе похоронен знаменитый полководец, который помог одержать победу в войне с Францией  М. И. Кутузов. С одной стороны храма стоит памятник Кутузову, с другой – памятник Барклаю Де Толли, героям отечественной войны. </a:t>
            </a:r>
            <a:r>
              <a:rPr lang="ru-RU" sz="2000" b="1" dirty="0"/>
              <a:t> </a:t>
            </a:r>
            <a:r>
              <a:rPr lang="ru-RU" sz="2000" b="1" dirty="0" smtClean="0"/>
              <a:t>Храм посещает множество туристов и паломников.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6397"/>
          <a:stretch/>
        </p:blipFill>
        <p:spPr>
          <a:xfrm>
            <a:off x="7383439" y="1654365"/>
            <a:ext cx="4451512" cy="497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Петропавловский собор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3899" y="1473958"/>
            <a:ext cx="11586949" cy="51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604" y="348343"/>
            <a:ext cx="11600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центре Петропавловской крепости сначала возвели деревянную церковь в честь святых Петра и Павла. Позже был возведен– каменный собор с колокольней . Архитектор создавший собор  Де </a:t>
            </a:r>
            <a:r>
              <a:rPr lang="ru-RU" sz="2000" b="1" dirty="0" err="1" smtClean="0"/>
              <a:t>Трезини</a:t>
            </a:r>
            <a:r>
              <a:rPr lang="ru-RU" sz="2000" b="1" dirty="0" smtClean="0"/>
              <a:t>. Это одно из самых высоких зданий Санкт-Петербурга. На шпиле собора золотой ангел с крестом, который стал символом нашего города.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373" y="1907191"/>
            <a:ext cx="4223659" cy="47529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27" y="1907191"/>
            <a:ext cx="6777175" cy="47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6604" y="478972"/>
            <a:ext cx="116005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 Петре Первом собор был не только церковью, но и местом захоронения членов царской семьи.  Первой здесь погребли малолетнюю дочь Петра и Екатерины – Наталью.  </a:t>
            </a:r>
            <a:r>
              <a:rPr lang="ru-RU" sz="2000" b="1" dirty="0"/>
              <a:t>А</a:t>
            </a:r>
            <a:r>
              <a:rPr lang="ru-RU" sz="2000" b="1" dirty="0" smtClean="0"/>
              <a:t> в 1725 году здесь был похоронен сам основатель Санкт-Петербурга Петр </a:t>
            </a:r>
            <a:r>
              <a:rPr lang="en-US" sz="2000" b="1" dirty="0" smtClean="0"/>
              <a:t>I</a:t>
            </a:r>
            <a:r>
              <a:rPr lang="ru-RU" sz="2000" b="1" dirty="0" smtClean="0"/>
              <a:t> (великий). Почти все надгробия оформлены беломраморными саркофагами с позолоченными крестами, а императорские украшены двуглавыми орлами.</a:t>
            </a:r>
            <a:endParaRPr lang="ru-RU" sz="2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4412" y="2101755"/>
            <a:ext cx="11600597" cy="4556675"/>
          </a:xfrm>
        </p:spPr>
      </p:pic>
    </p:spTree>
    <p:extLst>
      <p:ext uri="{BB962C8B-B14F-4D97-AF65-F5344CB8AC3E}">
        <p14:creationId xmlns:p14="http://schemas.microsoft.com/office/powerpoint/2010/main" val="24720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61" y="426720"/>
            <a:ext cx="11709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Помимо  знаменитых храмов, о которых мы с вами говорили,  есть много и других выдающихся храмов-памятников архитектуры. 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860" y="1134605"/>
            <a:ext cx="2915579" cy="5655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09749" y="1605527"/>
            <a:ext cx="2690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Л</a:t>
            </a:r>
            <a:r>
              <a:rPr lang="ru-RU" sz="2000" b="1" dirty="0" smtClean="0">
                <a:solidFill>
                  <a:schemeClr val="bg1"/>
                </a:solidFill>
              </a:rPr>
              <a:t>ютеранская </a:t>
            </a:r>
            <a:r>
              <a:rPr lang="ru-RU" sz="2000" b="1" dirty="0">
                <a:solidFill>
                  <a:schemeClr val="bg1"/>
                </a:solidFill>
              </a:rPr>
              <a:t>кирха св. Михаила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5" y="1134605"/>
            <a:ext cx="4680364" cy="2817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6391" y="1345561"/>
            <a:ext cx="428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             Костел </a:t>
            </a:r>
            <a:r>
              <a:rPr lang="ru-RU" sz="2000" b="1" dirty="0">
                <a:solidFill>
                  <a:schemeClr val="bg1"/>
                </a:solidFill>
              </a:rPr>
              <a:t>св. Екатерины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45920" t="3634" r="1" b="2095"/>
          <a:stretch/>
        </p:blipFill>
        <p:spPr>
          <a:xfrm>
            <a:off x="5117910" y="1134605"/>
            <a:ext cx="3712191" cy="56554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91704" y="2626988"/>
            <a:ext cx="3518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Мусульманская мечеть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4053385"/>
            <a:ext cx="4680365" cy="27366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546" y="4053384"/>
            <a:ext cx="4449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Армянская церковь </a:t>
            </a:r>
            <a:r>
              <a:rPr lang="ru-RU" sz="2000" b="1" dirty="0">
                <a:solidFill>
                  <a:schemeClr val="bg1"/>
                </a:solidFill>
              </a:rPr>
              <a:t>св. Екатерины</a:t>
            </a:r>
          </a:p>
        </p:txBody>
      </p:sp>
    </p:spTree>
    <p:extLst>
      <p:ext uri="{BB962C8B-B14F-4D97-AF65-F5344CB8AC3E}">
        <p14:creationId xmlns:p14="http://schemas.microsoft.com/office/powerpoint/2010/main" val="36647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354" y="1705970"/>
            <a:ext cx="116621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    </a:t>
            </a:r>
          </a:p>
          <a:p>
            <a:r>
              <a:rPr lang="ru-RU" sz="8000" dirty="0"/>
              <a:t> </a:t>
            </a:r>
            <a:r>
              <a:rPr lang="ru-RU" sz="8000" dirty="0" smtClean="0"/>
              <a:t>  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0969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93" y="2014198"/>
            <a:ext cx="6687403" cy="45259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00250" y="468422"/>
            <a:ext cx="11614245" cy="13716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Александро-Невская лавра</a:t>
            </a:r>
            <a:br>
              <a:rPr lang="ru-RU" sz="3200" b="1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В 1241 году новгородский князь Александр одержал победу над шведами у берегов Невы и вошел в историю под именем Невский. Почти через 500 лет уже Петр</a:t>
            </a:r>
            <a:r>
              <a:rPr lang="en-US" sz="2000" b="1" dirty="0" smtClean="0">
                <a:solidFill>
                  <a:schemeClr val="tx1"/>
                </a:solidFill>
              </a:rPr>
              <a:t> I </a:t>
            </a:r>
            <a:r>
              <a:rPr lang="ru-RU" sz="2000" b="1" dirty="0" smtClean="0">
                <a:solidFill>
                  <a:schemeClr val="tx1"/>
                </a:solidFill>
              </a:rPr>
              <a:t>разбил шведов и основал город Санкт-Петербург, а на берегу Невы велел построить монастырь имени доблестного воина князя Александра Невского.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2014198"/>
            <a:ext cx="4580484" cy="45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4" y="2101755"/>
            <a:ext cx="6514012" cy="4599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1" t="2856" r="3624"/>
          <a:stretch/>
        </p:blipFill>
        <p:spPr>
          <a:xfrm>
            <a:off x="6966862" y="245661"/>
            <a:ext cx="4947639" cy="6455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2845" y="443719"/>
            <a:ext cx="63572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Битва произошла на реке Ижоре, Петр </a:t>
            </a:r>
            <a:r>
              <a:rPr lang="en-US" sz="2000" b="1" dirty="0" smtClean="0"/>
              <a:t>I</a:t>
            </a:r>
            <a:r>
              <a:rPr lang="ru-RU" sz="2000" b="1" dirty="0" smtClean="0"/>
              <a:t> распорядился перенести мощи святого князя в </a:t>
            </a:r>
            <a:r>
              <a:rPr lang="ru-RU" sz="2000" b="1" dirty="0"/>
              <a:t>Т</a:t>
            </a:r>
            <a:r>
              <a:rPr lang="ru-RU" sz="2000" b="1" dirty="0" smtClean="0"/>
              <a:t>роицкий собор, который построил архитектор  </a:t>
            </a:r>
            <a:r>
              <a:rPr lang="ru-RU" sz="2000" b="1" dirty="0" err="1" smtClean="0"/>
              <a:t>Старов</a:t>
            </a:r>
            <a:r>
              <a:rPr lang="ru-RU" sz="2000" b="1" dirty="0" smtClean="0"/>
              <a:t>. Этот  памятник архитектуры был построен в честь  воинской доблести, храбрости и мужества.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40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4" y="453904"/>
            <a:ext cx="11563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 </a:t>
            </a:r>
            <a:r>
              <a:rPr lang="ru-RU" sz="2000" b="1" dirty="0" smtClean="0"/>
              <a:t>Памятник Александру Невскому на площади названной в его честь (площадь Александра Невского). Богатырь облаченный в старинные доспехи, на мощном коне объезжает свои владения. Это самый молодой памятник в нашем городе.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3216"/>
          <a:stretch/>
        </p:blipFill>
        <p:spPr>
          <a:xfrm>
            <a:off x="286608" y="1501261"/>
            <a:ext cx="6005015" cy="5076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688" y="1501257"/>
            <a:ext cx="5367605" cy="50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8545" y="218364"/>
            <a:ext cx="4954139" cy="1110029"/>
          </a:xfrm>
        </p:spPr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Смольный собор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9616" y="2805722"/>
            <a:ext cx="5638007" cy="386803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192837" y="2528723"/>
            <a:ext cx="5721659" cy="4131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900" y="1328394"/>
            <a:ext cx="115050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Смольный собор один из красивейших соборов расположившихся на левом берегу реки Невы. По преданию дочь Петра  Первого Елизавета хотела подстричься в монахини и провести свои последние дни в тишине и покое. Для строительства монастыря она выбрала место, где стоял ее дворец (Смольный дом), в котором провела свое детство. Собор  Смольного монастыря строили 87лет. Начинал строительство архитектор Растрелли, а завершил строительство В.П. Стасов.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405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607" y="400595"/>
            <a:ext cx="116005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b="1" dirty="0" smtClean="0"/>
              <a:t>При правлении императора Николая Первого в монастыре было образовано первое в России учебное заведение для девушек дворянского происхождения – Смольный институт благородных девиц. Учебное заведение император создал в честь своей матери Марии Федоровны, которая была покровительницей  детей. На стене собора золотыми буквами были написаны названия всех школ и институтов, которыми занималась императрица.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205" y="2067752"/>
            <a:ext cx="5739995" cy="44695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90" y="2067752"/>
            <a:ext cx="5472751" cy="446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307" y="818871"/>
            <a:ext cx="11627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 канале Грибоедова стоит церковь Вознесения Христова или Спас на Крови. На этом месте был смертельно ранен  император Александр 2</a:t>
            </a:r>
            <a:r>
              <a:rPr lang="en-US" sz="2000" b="1" dirty="0" smtClean="0"/>
              <a:t>.</a:t>
            </a:r>
            <a:r>
              <a:rPr lang="ru-RU" sz="2000" b="1" dirty="0" smtClean="0"/>
              <a:t> Строительство храма было начато после смерти Александра 2, по приказу его сына Александра 3. Внутри храма можно увидеть часть мостовой, ограду набережной, где пролилась кровь императора. 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238" y="2167698"/>
            <a:ext cx="5076967" cy="45333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92" y="2167698"/>
            <a:ext cx="5955175" cy="453335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69993" y="109183"/>
            <a:ext cx="8120419" cy="7096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chemeClr val="bg1"/>
                </a:solidFill>
              </a:rPr>
              <a:t>Спас на крови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303" y="420188"/>
            <a:ext cx="6756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Храм богато украшен мозаикой, созданной по картинам  Васнецова, Нестерова и других великих художников.</a:t>
            </a:r>
            <a:r>
              <a:rPr lang="en-US" sz="2000" b="1" dirty="0" smtClean="0"/>
              <a:t> </a:t>
            </a:r>
            <a:r>
              <a:rPr lang="ru-RU" sz="2000" b="1" dirty="0" smtClean="0"/>
              <a:t>Мозаика покрывает все стены, столбы и своды храма. Службы в храме проводятся редко, он работает как музей и люди из разных стран могут полюбоваться красотой и величием этого храма.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99" y="204716"/>
            <a:ext cx="4640240" cy="63245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03" y="2359179"/>
            <a:ext cx="6756960" cy="417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958209"/>
          </a:xfrm>
        </p:spPr>
        <p:txBody>
          <a:bodyPr/>
          <a:lstStyle/>
          <a:p>
            <a:r>
              <a:rPr lang="ru-RU" dirty="0" smtClean="0"/>
              <a:t>Исаакиевский собор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13898" y="1269242"/>
            <a:ext cx="11573301" cy="5322627"/>
          </a:xfrm>
        </p:spPr>
      </p:pic>
    </p:spTree>
    <p:extLst>
      <p:ext uri="{BB962C8B-B14F-4D97-AF65-F5344CB8AC3E}">
        <p14:creationId xmlns:p14="http://schemas.microsoft.com/office/powerpoint/2010/main" val="31752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724</Words>
  <Application>Microsoft Office PowerPoint</Application>
  <PresentationFormat>Произвольный</PresentationFormat>
  <Paragraphs>28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Презентация «Храмы  Санкт-Петербурга» Подготовительная группа</vt:lpstr>
      <vt:lpstr>Александро-Невская лавра В 1241 году новгородский князь Александр одержал победу над шведами у берегов Невы и вошел в историю под именем Невский. Почти через 500 лет уже Петр I разбил шведов и основал город Санкт-Петербург, а на берегу Невы велел построить монастырь имени доблестного воина князя Александра Невского.</vt:lpstr>
      <vt:lpstr>Презентация PowerPoint</vt:lpstr>
      <vt:lpstr>Презентация PowerPoint</vt:lpstr>
      <vt:lpstr>  Смольный собор  </vt:lpstr>
      <vt:lpstr>Презентация PowerPoint</vt:lpstr>
      <vt:lpstr>Презентация PowerPoint</vt:lpstr>
      <vt:lpstr>Презентация PowerPoint</vt:lpstr>
      <vt:lpstr>Исаакиевский собор</vt:lpstr>
      <vt:lpstr>Презентация PowerPoint</vt:lpstr>
      <vt:lpstr>Казанский собор</vt:lpstr>
      <vt:lpstr>Презентация PowerPoint</vt:lpstr>
      <vt:lpstr>Презентация PowerPoint</vt:lpstr>
      <vt:lpstr>Петропавловский собор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Храмы санкт-петербурга</dc:title>
  <dc:creator>Shef_HP</dc:creator>
  <cp:lastModifiedBy>Наталия-2</cp:lastModifiedBy>
  <cp:revision>75</cp:revision>
  <dcterms:created xsi:type="dcterms:W3CDTF">2017-12-26T07:34:54Z</dcterms:created>
  <dcterms:modified xsi:type="dcterms:W3CDTF">2023-04-24T08:21:45Z</dcterms:modified>
</cp:coreProperties>
</file>