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1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3EEFAC5-B69F-4CE1-B6B8-6E5B0EB2FA8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7805961-C23C-4281-A823-74EA2AE3157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75656" y="2348880"/>
            <a:ext cx="648072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Ментальные нарушения у дошкольников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65402" y="486916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Консультация для воспитателей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одготовила педагог-психолог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детского сада №86 Кузьмина М.А.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5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327881"/>
            <a:ext cx="62871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воображения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обогащать запас образов, стимулировать способность использовать воображение, развивать внутренний план действий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805209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7664" y="3140968"/>
            <a:ext cx="65527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«Пустой круг» – ребенок рисует в пустом круге, если умеет говорить, взрослый просит придумать, на что похоже то, что у него получилось,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Пантомима «Изобрази без слов»,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«Собери из деталей» - ребенок соединяет части конструктора или аппликации в какой-то объект,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«Раскрась, как не бывает», можно предложить раскрасить камни, ветки, маски и т.п.,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«Закончи рисунок», «Дорисуй из кружков», «Волшебная клякса»</a:t>
            </a:r>
          </a:p>
          <a:p>
            <a:pPr marL="285750" indent="-285750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41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327881"/>
            <a:ext cx="6287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мышления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основные приемы мыслительной деятельности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805209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7664" y="3140968"/>
            <a:ext cx="65527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Чередование «Повтори простую закономерность»,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«Найди лишне», «Найди подходящее»,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«Почтовый ящик», «Сортировщик»,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«Назови одним словом», 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«Найди кусочки» – ребенок смотрит на картинку, из которой вырезан кусок, ищет его из других похожих.</a:t>
            </a:r>
          </a:p>
          <a:p>
            <a:pPr marL="285750" indent="-285750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60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327881"/>
            <a:ext cx="6287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навыков сотрудничества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опыт взаимодействия, развивать умение общаться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805209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7664" y="3140968"/>
            <a:ext cx="65527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«Эхо» – ребенок повторяет слова или хлопки в ладоши,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«Катаем мяч» – дети сидят в кругу, перекатывают мяч тому, чье имя называет ведущий,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«Мешочек» –дети перебрасывают друг другу мешочек с крупой, кто уронил – выполняет фант,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«Зеркало», «Веселая тень»,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«Прошепчи ответ» – на счет три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все участники шепотом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говорят ответ на вопрос, который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задал ведущий.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4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86145" y="1196752"/>
            <a:ext cx="74168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Ментальные нарушения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всегда включают в себя нарушения интеллекта. Они характерны для детей с ЗПР (задержка психического развития), ЗРР (задержка речевого развития), патологиями центральной нервной системы – например, вследствие перенесенного энцефалита, серьезной черепно-мозговой травмы. Ментальные нарушения проявляются у детей с расстройствами аутистического спектра (РАС).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ВАЖНО помнить: несмотря  на тяжесть состояния  дошкольника с ментальными нарушениями, его пребывание в детском саду можно наполнить занятиями, которые будут стимулировать и поддерживать его развитие. </a:t>
            </a:r>
          </a:p>
        </p:txBody>
      </p:sp>
    </p:spTree>
    <p:extLst>
      <p:ext uri="{BB962C8B-B14F-4D97-AF65-F5344CB8AC3E}">
        <p14:creationId xmlns:p14="http://schemas.microsoft.com/office/powerpoint/2010/main" val="278559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52319" y="980728"/>
            <a:ext cx="74168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ментальные нарушения проявляются в дошкольном возрасте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с ментальными расстройствами отличается от сверстников по темпу деятельности, уровню и динамике работоспособности, эффективности обучения, моторным навыкам, произвольности. Ментальные нарушения приводят к трудностям в процессах, когда у ребенка формируются понятия и происходит становление речи; дошкольнику сложнее осваивать бытовые и познавательные навыки.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правило, есть и трудности в развитии эмоционально-волевой сферы: неустойчивость  эмоционального фона, перевес негативных состояний, несформированная произвольность.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9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620688"/>
            <a:ext cx="74168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занятиях в группе трудности ребенка могут проявиться в виде ряда симптомов: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умеет обратиться к взрослому и сверстнику или делает это  с нарушением минимальных социальных  норм, например, толкает или громко кричит, чтобы позвать другого человека;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понимает на общем уровне задание, правило;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«теряет» инструкцию к делу, занятию: делает не то, что  предложили или надо, а что-то свое;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асто отвлекается, у него легко возникает полевое поведение – импульсивные ответы на любые внешние стимулы;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 умеет строить фразы, использует отдельные слова или у ребенка вообще нет активной речи;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абывает вроде бы освоенное, его знания и навыки непрочные;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изкая познавательная мотивация,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лабо владеет моторикой рук, может быть неуклюж.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79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447519"/>
            <a:ext cx="6287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мелкой моторики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двигательные навыки, развивать зрительно-моторную координацию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780928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3140968"/>
            <a:ext cx="6264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-Любые наборы кубиков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Никитина), крупные конструкторы,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-Пальчиковая гимнастика, например задания из книги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О.В.Узоровой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Е.А.Нефедовой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«Выложи из пуговиц», гороха, камушков и т.п.,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Рисование по песку, чаю, крупе,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Штриховки  крупными штрихами разной направленности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06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282927"/>
            <a:ext cx="62871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предпосылок речи и активной речи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повышать уровень звукового анализа, формировать диалоговую разговорную речь, обогащать словарь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780928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3140968"/>
            <a:ext cx="62646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«Назови предмет по картинке»: активизация речи, навыки диалога,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«Угадай по звуку»: звуковой анализ, внимание,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«Назови иначе»: активный словарь,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«Найди первый звук», «Найди пропавший звук»,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«Составь историю по картинке»: способность к диалогу и вербальное мышление.</a:t>
            </a:r>
          </a:p>
          <a:p>
            <a:pPr marL="285750" indent="-285750"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569803"/>
            <a:ext cx="6287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восприятия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сенсорную чувствительность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780928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3140968"/>
            <a:ext cx="6264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«Угадай на ощупь»: тактильное восприятие;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«Собери по образцу» пирамидку, узор,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«Разложи по размеру объекты»: зрительное и тактильное восприятие;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«Дорисуй фигуру»: зрительное восприятие, мышление</a:t>
            </a:r>
          </a:p>
          <a:p>
            <a:pPr marL="285750" indent="-285750"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8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569803"/>
            <a:ext cx="6287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памяти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повышать способность запоминать и воспроизводить информацию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780928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3140968"/>
            <a:ext cx="62646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«Запомни на слух» 2-4 простых слова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«Разноцветная лесенка» – ребенок запоминает карточки разных цветов в определенном порядке, затем выкладывает их так же, начиная с двух карточек.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«Рассмотри и опиши картинку», можно предложить нарисовать,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«Запрещенное движение»,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– не больше семи пар карточек.</a:t>
            </a:r>
          </a:p>
        </p:txBody>
      </p:sp>
    </p:spTree>
    <p:extLst>
      <p:ext uri="{BB962C8B-B14F-4D97-AF65-F5344CB8AC3E}">
        <p14:creationId xmlns:p14="http://schemas.microsoft.com/office/powerpoint/2010/main" val="19164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764704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Индивидуальная работа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9872" y="5056147"/>
            <a:ext cx="2520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7424" y="448366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31640" y="1268760"/>
            <a:ext cx="6880040" cy="1280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47664" y="1569803"/>
            <a:ext cx="6287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работы: развитие внимания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повышать уровень сосредоточенности и концентрации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1640" y="2805209"/>
            <a:ext cx="6880040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1680" y="3140968"/>
            <a:ext cx="62646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«Найди такой же»,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айди игрушки» с общим признаком, например все красные игрушки,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«Рукавички» – ребенок ищет пару каждой,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«Детеныши» – ребенок ищет детенышей для разных животных,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«Шалунишка» – взрослый рисует или раскладывает определенные знаки, фигуры, «шалунишка» их быстро убирает, задача ребенка – успеть заметить и назвать, как можно больше.</a:t>
            </a:r>
          </a:p>
        </p:txBody>
      </p:sp>
    </p:spTree>
    <p:extLst>
      <p:ext uri="{BB962C8B-B14F-4D97-AF65-F5344CB8AC3E}">
        <p14:creationId xmlns:p14="http://schemas.microsoft.com/office/powerpoint/2010/main" val="26947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2203</TotalTime>
  <Words>918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Ментальные нарушения у дошкольников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 приема, чтобы научить дошкольника обращаться с деньгами </dc:title>
  <dc:creator>Admin</dc:creator>
  <cp:lastModifiedBy>Admin</cp:lastModifiedBy>
  <cp:revision>40</cp:revision>
  <dcterms:created xsi:type="dcterms:W3CDTF">2022-12-01T09:14:54Z</dcterms:created>
  <dcterms:modified xsi:type="dcterms:W3CDTF">2022-12-29T10:16:05Z</dcterms:modified>
</cp:coreProperties>
</file>