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/Relationships>
</file>

<file path=ppt/presentation.xml><?xml version="1.0" encoding="utf-8"?>
<!--Generated by Aspose.Slides for .NET 19.12-->
<p:presentation xmlns:r="http://schemas.openxmlformats.org/officeDocument/2006/relationships" xmlns:a="http://schemas.openxmlformats.org/drawingml/2006/main" xmlns:p="http://schemas.openxmlformats.org/presentationml/2006/main" saveSubsetFonts="1">
  <p:sldMasterIdLst>
    <p:sldMasterId id="2147483648" r:id="rId1"/>
  </p:sldMasterIdLst>
  <p:notesMasterIdLst>
    <p:notesMasterId r:id="rId2"/>
  </p:notesMasterIdLst>
  <p:sldIdLst>
    <p:sldId id="256" r:id="rId3"/>
    <p:sldId id="263" r:id="rId4"/>
    <p:sldId id="257" r:id="rId5"/>
    <p:sldId id="267" r:id="rId6"/>
    <p:sldId id="268" r:id="rId7"/>
    <p:sldId id="269" r:id="rId8"/>
    <p:sldId id="260" r:id="rId9"/>
    <p:sldId id="264" r:id="rId10"/>
    <p:sldId id="265" r:id="rId11"/>
    <p:sldId id="266" r:id="rId12"/>
  </p:sldIdLst>
  <p:sldSz cx="9144000" cy="6858000" type="screen4x3"/>
  <p:notesSz cx="6858000" cy="9144000"/>
  <p:custDataLst>
    <p:tags r:id="rId13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734" autoAdjust="0"/>
    <p:restoredTop sz="94660"/>
  </p:normalViewPr>
  <p:slideViewPr>
    <p:cSldViewPr>
      <p:cViewPr varScale="1">
        <p:scale>
          <a:sx n="108" d="100"/>
          <a:sy n="108" d="100"/>
        </p:scale>
        <p:origin x="-90" y="-18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>
        <p:scale>
          <a:sx n="1" d="100"/>
          <a:sy n="1" d="100"/>
        </p:scale>
        <p:origin x="0" y="0"/>
      </p:cViewPr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8.xml" /><Relationship Id="rId11" Type="http://schemas.openxmlformats.org/officeDocument/2006/relationships/slide" Target="slides/slide9.xml" /><Relationship Id="rId12" Type="http://schemas.openxmlformats.org/officeDocument/2006/relationships/slide" Target="slides/slide10.xml" /><Relationship Id="rId13" Type="http://schemas.openxmlformats.org/officeDocument/2006/relationships/tags" Target="tags/tag1.xml" /><Relationship Id="rId14" Type="http://schemas.openxmlformats.org/officeDocument/2006/relationships/presProps" Target="presProps.xml" /><Relationship Id="rId15" Type="http://schemas.openxmlformats.org/officeDocument/2006/relationships/viewProps" Target="viewProps.xml" /><Relationship Id="rId16" Type="http://schemas.openxmlformats.org/officeDocument/2006/relationships/theme" Target="theme/theme1.xml" /><Relationship Id="rId17" Type="http://schemas.openxmlformats.org/officeDocument/2006/relationships/tableStyles" Target="tableStyles.xml" /><Relationship Id="rId2" Type="http://schemas.openxmlformats.org/officeDocument/2006/relationships/notesMaster" Target="notesMasters/notesMaster1.xml" /><Relationship Id="rId3" Type="http://schemas.openxmlformats.org/officeDocument/2006/relationships/slide" Target="slides/slide1.xml" /><Relationship Id="rId4" Type="http://schemas.openxmlformats.org/officeDocument/2006/relationships/slide" Target="slides/slide2.xml" /><Relationship Id="rId5" Type="http://schemas.openxmlformats.org/officeDocument/2006/relationships/slide" Target="slides/slide3.xml" /><Relationship Id="rId6" Type="http://schemas.openxmlformats.org/officeDocument/2006/relationships/slide" Target="slides/slide4.xml" /><Relationship Id="rId7" Type="http://schemas.openxmlformats.org/officeDocument/2006/relationships/slide" Target="slides/slide5.xml" /><Relationship Id="rId8" Type="http://schemas.openxmlformats.org/officeDocument/2006/relationships/slide" Target="slides/slide6.xml" /><Relationship Id="rId9" Type="http://schemas.openxmlformats.org/officeDocument/2006/relationships/slide" Target="slides/slide7.xml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0C0431-2448-4DC3-AF70-2785FBE2C445}" type="datetimeFigureOut">
              <a:rPr lang="ru-RU" smtClean="0"/>
              <a:t>23.09.2022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4341FE-AE5C-47F1-8FD8-47C4A673A8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61190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.xml" /><Relationship Id="rId2" Type="http://schemas.openxmlformats.org/officeDocument/2006/relationships/notesMaster" Target="../notesMasters/notesMaster1.xml" /><Relationship Id="rId3" Type="http://schemas.openxmlformats.org/officeDocument/2006/relationships/hyperlink" Target="https://presentation-creation.ru/powerpoint-templates.html" TargetMode="External" /></Relationships>
</file>

<file path=ppt/notesSlides/notesSlide1.xml><?xml version="1.0" encoding="utf-8"?>
<p:notes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/>
              <a:t>Оригинальные шаблоны для презентаций: </a:t>
            </a:r>
            <a:r>
              <a:rPr lang="ru-RU" sz="1200">
                <a:hlinkClick r:id="rId3"/>
              </a:rPr>
              <a:t>https://presentation-creation.ru/powerpoint-templates.html</a:t>
            </a:r>
            <a:r>
              <a:rPr lang="en-US" sz="1200"/>
              <a:t> </a:t>
            </a:r>
            <a:endParaRPr lang="ru-RU" sz="1200"/>
          </a:p>
          <a:p>
            <a:r>
              <a:rPr lang="ru-RU" sz="1200"/>
              <a:t>Бесплатно и без регистрации.</a:t>
            </a:r>
          </a:p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4341FE-AE5C-47F1-8FD8-47C4A673A802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1614469"/>
      </p:ext>
    </p:extLst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jpeg" /><Relationship Id="rId2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 preserve="1" userDrawn="1">
  <p:cSld name="Титульный слайд">
    <p:bg>
      <p:bgPr>
        <a:blipFill dpi="0" rotWithShape="1">
          <a:blip r:embed="rId1">
            <a:lum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2143" y="2852936"/>
            <a:ext cx="9036496" cy="1470025"/>
          </a:xfrm>
        </p:spPr>
        <p:txBody>
          <a:bodyPr/>
          <a:lstStyle>
            <a:lvl1pPr>
              <a:defRPr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A5E48A96-E1BB-4C8F-80B2-32A47A48A9D5}" type="datetimeFigureOut">
              <a:rPr lang="ru-RU" smtClean="0"/>
              <a:t>23.09.2022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544A1F6A-164B-43BA-A19E-4AE6BB502A2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56427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accent3">
                    <a:lumMod val="50000"/>
                  </a:schemeClr>
                </a:solidFill>
              </a:defRPr>
            </a:lvl1pPr>
            <a:lvl2pPr>
              <a:defRPr>
                <a:solidFill>
                  <a:schemeClr val="accent3">
                    <a:lumMod val="50000"/>
                  </a:schemeClr>
                </a:solidFill>
              </a:defRPr>
            </a:lvl2pPr>
            <a:lvl3pPr>
              <a:defRPr>
                <a:solidFill>
                  <a:schemeClr val="accent3">
                    <a:lumMod val="50000"/>
                  </a:schemeClr>
                </a:solidFill>
              </a:defRPr>
            </a:lvl3pPr>
            <a:lvl4pPr>
              <a:defRPr>
                <a:solidFill>
                  <a:schemeClr val="accent3">
                    <a:lumMod val="50000"/>
                  </a:schemeClr>
                </a:solidFill>
              </a:defRPr>
            </a:lvl4pPr>
            <a:lvl5pPr>
              <a:defRPr>
                <a:solidFill>
                  <a:schemeClr val="accent3">
                    <a:lumMod val="50000"/>
                  </a:schemeClr>
                </a:solidFill>
              </a:defRPr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A5E48A96-E1BB-4C8F-80B2-32A47A48A9D5}" type="datetimeFigureOut">
              <a:rPr lang="ru-RU" smtClean="0"/>
              <a:t>23.09.2022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544A1F6A-164B-43BA-A19E-4AE6BB502A21}" type="slidenum">
              <a:rPr lang="ru-RU" smtClean="0"/>
              <a:t>‹#›</a:t>
            </a:fld>
            <a:endParaRPr lang="ru-RU"/>
          </a:p>
        </p:txBody>
      </p:sp>
      <p:sp>
        <p:nvSpPr>
          <p:cNvPr id="7" name="Заголовок 1"/>
          <p:cNvSpPr>
            <a:spLocks noGrp="1"/>
          </p:cNvSpPr>
          <p:nvPr>
            <p:ph type="title"/>
          </p:nvPr>
        </p:nvSpPr>
        <p:spPr>
          <a:xfrm>
            <a:off x="179512" y="51940"/>
            <a:ext cx="8784976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>
                <a:solidFill>
                  <a:schemeClr val="accent3">
                    <a:lumMod val="50000"/>
                  </a:schemeClr>
                </a:solidFill>
              </a:defRPr>
            </a:lvl1pPr>
          </a:lstStyle>
          <a:p>
            <a:r>
              <a:rPr lang="ru-RU"/>
              <a:t>Образец заголовка</a:t>
            </a:r>
          </a:p>
        </p:txBody>
      </p:sp>
    </p:spTree>
    <p:extLst>
      <p:ext uri="{BB962C8B-B14F-4D97-AF65-F5344CB8AC3E}">
        <p14:creationId xmlns:p14="http://schemas.microsoft.com/office/powerpoint/2010/main" val="15430141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lumMod val="50000"/>
                  </a:schemeClr>
                </a:solidFill>
              </a:defRPr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395536" y="1999381"/>
            <a:ext cx="4248472" cy="4525963"/>
          </a:xfrm>
        </p:spPr>
        <p:txBody>
          <a:bodyPr/>
          <a:lstStyle>
            <a:lvl1pPr>
              <a:defRPr sz="2800">
                <a:solidFill>
                  <a:schemeClr val="accent3">
                    <a:lumMod val="50000"/>
                  </a:schemeClr>
                </a:solidFill>
              </a:defRPr>
            </a:lvl1pPr>
            <a:lvl2pPr>
              <a:defRPr sz="2400">
                <a:solidFill>
                  <a:schemeClr val="accent3">
                    <a:lumMod val="50000"/>
                  </a:schemeClr>
                </a:solidFill>
              </a:defRPr>
            </a:lvl2pPr>
            <a:lvl3pPr>
              <a:defRPr sz="2000">
                <a:solidFill>
                  <a:schemeClr val="accent3">
                    <a:lumMod val="50000"/>
                  </a:schemeClr>
                </a:solidFill>
              </a:defRPr>
            </a:lvl3pPr>
            <a:lvl4pPr>
              <a:defRPr sz="1800">
                <a:solidFill>
                  <a:schemeClr val="accent3">
                    <a:lumMod val="50000"/>
                  </a:schemeClr>
                </a:solidFill>
              </a:defRPr>
            </a:lvl4pPr>
            <a:lvl5pPr>
              <a:defRPr sz="1800">
                <a:solidFill>
                  <a:schemeClr val="accent3">
                    <a:lumMod val="50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716016" y="1999381"/>
            <a:ext cx="4248472" cy="4525963"/>
          </a:xfrm>
        </p:spPr>
        <p:txBody>
          <a:bodyPr/>
          <a:lstStyle>
            <a:lvl1pPr>
              <a:defRPr sz="2800">
                <a:solidFill>
                  <a:schemeClr val="accent3">
                    <a:lumMod val="50000"/>
                  </a:schemeClr>
                </a:solidFill>
              </a:defRPr>
            </a:lvl1pPr>
            <a:lvl2pPr>
              <a:defRPr sz="2400">
                <a:solidFill>
                  <a:schemeClr val="accent3">
                    <a:lumMod val="50000"/>
                  </a:schemeClr>
                </a:solidFill>
              </a:defRPr>
            </a:lvl2pPr>
            <a:lvl3pPr>
              <a:defRPr sz="2000">
                <a:solidFill>
                  <a:schemeClr val="accent3">
                    <a:lumMod val="50000"/>
                  </a:schemeClr>
                </a:solidFill>
              </a:defRPr>
            </a:lvl3pPr>
            <a:lvl4pPr>
              <a:defRPr sz="1800">
                <a:solidFill>
                  <a:schemeClr val="accent3">
                    <a:lumMod val="50000"/>
                  </a:schemeClr>
                </a:solidFill>
              </a:defRPr>
            </a:lvl4pPr>
            <a:lvl5pPr>
              <a:defRPr sz="1800">
                <a:solidFill>
                  <a:schemeClr val="accent3">
                    <a:lumMod val="50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A5E48A96-E1BB-4C8F-80B2-32A47A48A9D5}" type="datetimeFigureOut">
              <a:rPr lang="ru-RU" smtClean="0"/>
              <a:t>23.09.2022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544A1F6A-164B-43BA-A19E-4AE6BB502A2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13399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image" Target="../media/image2.png" /><Relationship Id="rId5" Type="http://schemas.openxmlformats.org/officeDocument/2006/relationships/hyperlink" Target="https://presentation-creation.ru/" TargetMode="External" /><Relationship Id="rId6" Type="http://schemas.openxmlformats.org/officeDocument/2006/relationships/image" Target="../media/image3.jpeg" /><Relationship Id="rId7" Type="http://schemas.openxmlformats.org/officeDocument/2006/relationships/theme" Target="../theme/theme1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bg>
      <p:bgPr>
        <a:blipFill dpi="0" rotWithShape="1">
          <a:blip r:embed="rId6">
            <a:lum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51940"/>
            <a:ext cx="8784976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27584" y="1340768"/>
            <a:ext cx="7776864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fld id="{A5E48A96-E1BB-4C8F-80B2-32A47A48A9D5}" type="datetimeFigureOut">
              <a:rPr lang="ru-RU" smtClean="0"/>
              <a:t>23.09.2022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44A1F6A-164B-43BA-A19E-4AE6BB502A21}" type="slidenum">
              <a:rPr lang="ru-RU" smtClean="0"/>
              <a:t>‹#›</a:t>
            </a:fld>
            <a:endParaRPr lang="ru-RU"/>
          </a:p>
        </p:txBody>
      </p:sp>
      <p:pic>
        <p:nvPicPr>
          <p:cNvPr id="7" name="Рисунок 6">
            <a:hlinkClick r:id="rId5"/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20688" y="45855"/>
            <a:ext cx="757762" cy="757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02724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2" r:id="rId3"/>
  </p:sldLayoutIdLst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accent3">
              <a:lumMod val="50000"/>
            </a:schemeClr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accent3">
              <a:lumMod val="50000"/>
            </a:schemeClr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accent3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accent3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accent3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accent3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1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4.png" /><Relationship Id="rId3" Type="http://schemas.openxmlformats.org/officeDocument/2006/relationships/image" Target="../media/image5.pn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6.png" /><Relationship Id="rId3" Type="http://schemas.openxmlformats.org/officeDocument/2006/relationships/image" Target="../media/image7.pn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8.png" /><Relationship Id="rId3" Type="http://schemas.openxmlformats.org/officeDocument/2006/relationships/image" Target="../media/image9.pn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10.png" /><Relationship Id="rId3" Type="http://schemas.openxmlformats.org/officeDocument/2006/relationships/image" Target="../media/image11.pn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12.png" /><Relationship Id="rId3" Type="http://schemas.openxmlformats.org/officeDocument/2006/relationships/image" Target="../media/image13.pn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4.pn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5.png" /><Relationship Id="rId3" Type="http://schemas.openxmlformats.org/officeDocument/2006/relationships/image" Target="../media/image16.pn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7.png" /><Relationship Id="rId3" Type="http://schemas.openxmlformats.org/officeDocument/2006/relationships/image" Target="../media/image18.png" /><Relationship Id="rId4" Type="http://schemas.openxmlformats.org/officeDocument/2006/relationships/image" Target="../media/image19.png" /><Relationship Id="rId5" Type="http://schemas.openxmlformats.org/officeDocument/2006/relationships/image" Target="../media/image20.png" /><Relationship Id="rId6" Type="http://schemas.openxmlformats.org/officeDocument/2006/relationships/image" Target="../media/image21.png" /><Relationship Id="rId7" Type="http://schemas.openxmlformats.org/officeDocument/2006/relationships/image" Target="../media/image22.pn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3.png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2143" y="1412776"/>
            <a:ext cx="9036496" cy="4176464"/>
          </a:xfrm>
        </p:spPr>
        <p:txBody>
          <a:bodyPr>
            <a:normAutofit/>
          </a:bodyPr>
          <a:lstStyle/>
          <a:p>
            <a:r>
              <a:rPr lang="ru-RU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«Золотая осень»</a:t>
            </a:r>
            <a:br>
              <a:rPr lang="ru-RU" b="1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US" b="1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US" b="1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b="1">
                <a:latin typeface="Times New Roman" panose="02020603050405020304" pitchFamily="18" charset="0"/>
                <a:cs typeface="Times New Roman" panose="02020603050405020304" pitchFamily="18" charset="0"/>
              </a:rPr>
              <a:t>        </a:t>
            </a:r>
            <a:r>
              <a:rPr lang="ru-RU" b="1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</a:t>
            </a:r>
            <a:r>
              <a:rPr lang="ru-RU" sz="2800"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Выполнила: воспитатель 11 группы</a:t>
            </a:r>
            <a:br>
              <a:rPr lang="ru-RU" sz="280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>
                <a:latin typeface="Times New Roman" panose="02020603050405020304" pitchFamily="18" charset="0"/>
                <a:cs typeface="Times New Roman" panose="02020603050405020304" pitchFamily="18" charset="0"/>
              </a:rPr>
              <a:t>        Ритиня Екатерина</a:t>
            </a:r>
            <a:endParaRPr lang="ru-RU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7870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/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Объект 1">
            <a:extLst>
              <a:ext uri="{FF2B5EF4-FFF2-40B4-BE49-F238E27FC236}">
                <a16:creationId xmlns:a16="http://schemas.microsoft.com/office/drawing/2014/main" xmlns="" id="{D7B69EEA-53B5-4956-8CCE-7D5DA8022B8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9512" y="1340768"/>
            <a:ext cx="8424936" cy="4525963"/>
          </a:xfrm>
        </p:spPr>
        <p:txBody>
          <a:bodyPr>
            <a:normAutofit fontScale="92500" lnSpcReduction="10000"/>
          </a:bodyPr>
          <a:lstStyle/>
          <a:p>
            <a:pPr algn="just">
              <a:buFont typeface="Wingdings" panose="05000000000000000000" pitchFamily="2" charset="2"/>
              <a:buChar char="ü"/>
            </a:pPr>
            <a:r>
              <a:rPr lang="ru-RU" sz="2800">
                <a:latin typeface="Times New Roman" panose="02020603050405020304" pitchFamily="18" charset="0"/>
                <a:cs typeface="Times New Roman" panose="02020603050405020304" pitchFamily="18" charset="0"/>
              </a:rPr>
              <a:t> Праздник осени в лесу</a:t>
            </a:r>
          </a:p>
          <a:p>
            <a:pPr marL="0" indent="0" algn="just">
              <a:buNone/>
            </a:pPr>
            <a:r>
              <a:rPr lang="ru-RU" sz="2800">
                <a:latin typeface="Times New Roman" panose="02020603050405020304" pitchFamily="18" charset="0"/>
                <a:cs typeface="Times New Roman" panose="02020603050405020304" pitchFamily="18" charset="0"/>
              </a:rPr>
              <a:t>     И светло и весело.</a:t>
            </a:r>
          </a:p>
          <a:p>
            <a:pPr marL="0" indent="0" algn="just">
              <a:buNone/>
            </a:pPr>
            <a:r>
              <a:rPr lang="ru-RU" sz="2800">
                <a:latin typeface="Times New Roman" panose="02020603050405020304" pitchFamily="18" charset="0"/>
                <a:cs typeface="Times New Roman" panose="02020603050405020304" pitchFamily="18" charset="0"/>
              </a:rPr>
              <a:t>     Вот какие украшенья</a:t>
            </a:r>
          </a:p>
          <a:p>
            <a:pPr marL="0" indent="0" algn="just">
              <a:buNone/>
            </a:pPr>
            <a:r>
              <a:rPr lang="ru-RU" sz="2800">
                <a:latin typeface="Times New Roman" panose="02020603050405020304" pitchFamily="18" charset="0"/>
                <a:cs typeface="Times New Roman" panose="02020603050405020304" pitchFamily="18" charset="0"/>
              </a:rPr>
              <a:t>     Осень здесь развеселила.</a:t>
            </a:r>
          </a:p>
          <a:p>
            <a:pPr marL="0" indent="0" algn="just">
              <a:buNone/>
            </a:pPr>
            <a:r>
              <a:rPr lang="ru-RU" sz="280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</a:t>
            </a:r>
            <a:r>
              <a:rPr lang="ru-RU" sz="1800">
                <a:latin typeface="Times New Roman" panose="02020603050405020304" pitchFamily="18" charset="0"/>
                <a:cs typeface="Times New Roman" panose="02020603050405020304" pitchFamily="18" charset="0"/>
              </a:rPr>
              <a:t>(П. Бутырский)</a:t>
            </a:r>
            <a:endParaRPr lang="ru-RU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Wingdings" panose="05000000000000000000" pitchFamily="2" charset="2"/>
              <a:buChar char="ü"/>
            </a:pPr>
            <a:r>
              <a:rPr lang="ru-RU" sz="2800">
                <a:latin typeface="Times New Roman" panose="02020603050405020304" pitchFamily="18" charset="0"/>
                <a:cs typeface="Times New Roman" panose="02020603050405020304" pitchFamily="18" charset="0"/>
              </a:rPr>
              <a:t>Вот на ветке лист кленовый</a:t>
            </a:r>
          </a:p>
          <a:p>
            <a:pPr marL="0" indent="0" algn="just">
              <a:buNone/>
            </a:pPr>
            <a:r>
              <a:rPr lang="ru-RU" sz="2800">
                <a:latin typeface="Times New Roman" panose="02020603050405020304" pitchFamily="18" charset="0"/>
                <a:cs typeface="Times New Roman" panose="02020603050405020304" pitchFamily="18" charset="0"/>
              </a:rPr>
              <a:t>    Нынче он совсем как новый!</a:t>
            </a:r>
          </a:p>
          <a:p>
            <a:pPr marL="0" indent="0" algn="just">
              <a:buNone/>
            </a:pPr>
            <a:r>
              <a:rPr lang="ru-RU" sz="2800">
                <a:latin typeface="Times New Roman" panose="02020603050405020304" pitchFamily="18" charset="0"/>
                <a:cs typeface="Times New Roman" panose="02020603050405020304" pitchFamily="18" charset="0"/>
              </a:rPr>
              <a:t>    Весь румяный, золотой.</a:t>
            </a:r>
          </a:p>
          <a:p>
            <a:pPr marL="0" indent="0" algn="just">
              <a:buNone/>
            </a:pPr>
            <a:r>
              <a:rPr lang="ru-RU" sz="2800">
                <a:latin typeface="Times New Roman" panose="02020603050405020304" pitchFamily="18" charset="0"/>
                <a:cs typeface="Times New Roman" panose="02020603050405020304" pitchFamily="18" charset="0"/>
              </a:rPr>
              <a:t>    Ты куда, листок? Постой! </a:t>
            </a:r>
          </a:p>
          <a:p>
            <a:pPr marL="0" indent="0" algn="just">
              <a:buNone/>
            </a:pPr>
            <a:r>
              <a:rPr lang="ru-RU" sz="280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</a:t>
            </a:r>
            <a:r>
              <a:rPr lang="ru-RU" sz="1800">
                <a:latin typeface="Times New Roman" panose="02020603050405020304" pitchFamily="18" charset="0"/>
                <a:cs typeface="Times New Roman" panose="02020603050405020304" pitchFamily="18" charset="0"/>
              </a:rPr>
              <a:t>(В. Берестов)</a:t>
            </a:r>
            <a:endParaRPr lang="ru-RU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ru-RU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Заголовок 2">
            <a:extLst>
              <a:ext uri="{FF2B5EF4-FFF2-40B4-BE49-F238E27FC236}">
                <a16:creationId xmlns:a16="http://schemas.microsoft.com/office/drawing/2014/main" xmlns="" id="{FE9064F2-A0F4-478F-866D-64366522E3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Выучим с детьми стихотворения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10937A53-79ED-405A-96F1-1F9B4EC98E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34717" y="1348000"/>
            <a:ext cx="3707904" cy="20882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0CC2084F-F76E-45E5-8D5C-03371D73E28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34717" y="3645023"/>
            <a:ext cx="3707904" cy="201803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7576405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/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1" name="Заголовок 10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Стало холоднее, листья деревьев стали разного цвета</a:t>
            </a:r>
          </a:p>
        </p:txBody>
      </p:sp>
      <p:sp>
        <p:nvSpPr>
          <p:cNvPr id="12" name="Объект 11"/>
          <p:cNvSpPr>
            <a:spLocks noGrp="1"/>
          </p:cNvSpPr>
          <p:nvPr>
            <p:ph sz="half" idx="1"/>
          </p:nvPr>
        </p:nvSpPr>
        <p:spPr>
          <a:xfrm>
            <a:off x="107504" y="1194941"/>
            <a:ext cx="5112568" cy="5330404"/>
          </a:xfrm>
        </p:spPr>
        <p:txBody>
          <a:bodyPr/>
          <a:lstStyle/>
          <a:p>
            <a:pPr algn="just">
              <a:buFont typeface="Wingdings" panose="05000000000000000000" pitchFamily="2" charset="2"/>
              <a:buChar char="ü"/>
            </a:pPr>
            <a:endParaRPr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Wingdings" panose="05000000000000000000" pitchFamily="2" charset="2"/>
              <a:buChar char="ü"/>
            </a:pPr>
            <a:r>
              <a:rPr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Осенью все листья деревьев окрашиваются в зелёные, жёлтые, красные цвета</a:t>
            </a:r>
          </a:p>
          <a:p>
            <a:pPr algn="just">
              <a:buFont typeface="Wingdings" panose="05000000000000000000" pitchFamily="2" charset="2"/>
              <a:buChar char="ü"/>
            </a:pPr>
            <a:r>
              <a:rPr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Разноцветные деревья становятся очень нарядными.   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6EAC3A0C-AC48-49C1-B727-3C13DE905C3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236296" y="4221088"/>
            <a:ext cx="1728192" cy="2304256"/>
          </a:xfrm>
        </p:spPr>
        <p:txBody>
          <a:bodyPr/>
          <a:lstStyle/>
          <a:p>
            <a:pPr marL="0" indent="0">
              <a:buNone/>
            </a:pPr>
            <a:endParaRPr lang="ru-RU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6EC669DF-7D56-41AF-8602-D10A2C9CB0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48101" y="1578310"/>
            <a:ext cx="3816424" cy="379490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1D47E73B-34FE-4E06-A24E-C6E401BF287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533" y="4437112"/>
            <a:ext cx="4983044" cy="17458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93195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/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3D65D2C-FBE8-472D-AFB7-89C7852C4F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Птицы, чтобы пережить зиму, они осенью улетают в тёплые края</a:t>
            </a: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xmlns="" id="{1ACF1981-1A65-4818-9CC8-485B9F3859E5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251520" y="1999382"/>
            <a:ext cx="4032447" cy="35178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Объект 5">
            <a:extLst>
              <a:ext uri="{FF2B5EF4-FFF2-40B4-BE49-F238E27FC236}">
                <a16:creationId xmlns:a16="http://schemas.microsoft.com/office/drawing/2014/main" xmlns="" id="{5D92746C-C3D6-4069-9096-7FA73D51588F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4716463" y="2060848"/>
            <a:ext cx="4248150" cy="34563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7793751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/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68A522F-7B52-4B32-94C0-61079C3BE0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Жители леса осенью готовятся к зимней спячке</a:t>
            </a: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xmlns="" id="{BA87C1AF-FF3C-4DBF-954D-36175799AF2A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323528" y="2060848"/>
            <a:ext cx="4104457" cy="33843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Объект 5">
            <a:extLst>
              <a:ext uri="{FF2B5EF4-FFF2-40B4-BE49-F238E27FC236}">
                <a16:creationId xmlns:a16="http://schemas.microsoft.com/office/drawing/2014/main" xmlns="" id="{B24FD5AC-27FB-49F1-A359-FA275AFB1088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4716016" y="2420888"/>
            <a:ext cx="4120692" cy="282215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0745577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/>
</p:sld>
</file>

<file path=ppt/slides/slide6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1048993-320A-4882-99AF-A34A7F4637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/>
              <a:t> </a:t>
            </a:r>
            <a:r>
              <a:rPr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Насекомые осенью забираются в щели под корой и зарываются в землю</a:t>
            </a: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xmlns="" id="{14CEEA86-C84B-4F1B-A764-EED1562B2BDF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279238" y="2276872"/>
            <a:ext cx="4388013" cy="31683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Объект 5">
            <a:extLst>
              <a:ext uri="{FF2B5EF4-FFF2-40B4-BE49-F238E27FC236}">
                <a16:creationId xmlns:a16="http://schemas.microsoft.com/office/drawing/2014/main" xmlns="" id="{21FC7F76-E56E-44E3-8393-2F11E4558085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4750456" y="2276872"/>
            <a:ext cx="3926000" cy="316835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832090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/>
</p:sld>
</file>

<file path=ppt/slides/slide7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Объект 1">
            <a:extLst>
              <a:ext uri="{FF2B5EF4-FFF2-40B4-BE49-F238E27FC236}">
                <a16:creationId xmlns:a16="http://schemas.microsoft.com/office/drawing/2014/main" xmlns="" id="{BC3FD895-E22C-4F21-9D06-D775086F2F2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63688" y="1916832"/>
            <a:ext cx="6034616" cy="452596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79512" y="51940"/>
            <a:ext cx="8784976" cy="1143000"/>
          </a:xfrm>
        </p:spPr>
        <p:txBody>
          <a:bodyPr>
            <a:normAutofit fontScale="90000"/>
          </a:bodyPr>
          <a:lstStyle/>
          <a:p>
            <a:br>
              <a:rPr lang="ru-RU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Осенью становится очень холодно, поэтому </a:t>
            </a:r>
            <a:r>
              <a:rPr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люди одевают </a:t>
            </a:r>
            <a:r>
              <a:rPr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тёплую одежду</a:t>
            </a:r>
          </a:p>
        </p:txBody>
      </p:sp>
    </p:spTree>
    <p:extLst>
      <p:ext uri="{BB962C8B-B14F-4D97-AF65-F5344CB8AC3E}">
        <p14:creationId xmlns:p14="http://schemas.microsoft.com/office/powerpoint/2010/main" val="24008591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/>
</p:sld>
</file>

<file path=ppt/slides/slide8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Объект 3">
            <a:extLst>
              <a:ext uri="{FF2B5EF4-FFF2-40B4-BE49-F238E27FC236}">
                <a16:creationId xmlns:a16="http://schemas.microsoft.com/office/drawing/2014/main" xmlns="" id="{0A32A96E-B1A4-4A89-A124-1E6A7570C78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491880" y="1877594"/>
            <a:ext cx="5274873" cy="38181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Заголовок 2">
            <a:extLst>
              <a:ext uri="{FF2B5EF4-FFF2-40B4-BE49-F238E27FC236}">
                <a16:creationId xmlns:a16="http://schemas.microsoft.com/office/drawing/2014/main" xmlns="" id="{7EF0B58F-28B0-47DB-BCF9-171E4E92F2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Осенью </a:t>
            </a:r>
            <a:r>
              <a:rPr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все </a:t>
            </a:r>
            <a:r>
              <a:rPr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собирают урожай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AD6908D1-B83C-47D0-A348-93F7D6E70A4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2186" y="1844824"/>
            <a:ext cx="3025677" cy="387474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2495547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/>
</p:sld>
</file>

<file path=ppt/slides/slide9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Объект 3">
            <a:extLst>
              <a:ext uri="{FF2B5EF4-FFF2-40B4-BE49-F238E27FC236}">
                <a16:creationId xmlns:a16="http://schemas.microsoft.com/office/drawing/2014/main" xmlns="" id="{29CDB3A5-C211-46E3-A991-05A87E42E95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4854" y="1334842"/>
            <a:ext cx="3059179" cy="2232248"/>
          </a:xfrm>
          <a:prstGeom prst="rect">
            <a:avLst/>
          </a:prstGeom>
        </p:spPr>
      </p:pic>
      <p:sp>
        <p:nvSpPr>
          <p:cNvPr id="3" name="Заголовок 2">
            <a:extLst>
              <a:ext uri="{FF2B5EF4-FFF2-40B4-BE49-F238E27FC236}">
                <a16:creationId xmlns:a16="http://schemas.microsoft.com/office/drawing/2014/main" xmlns="" id="{58EEF52A-2442-469A-B33F-9761BF5A18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Это овощи </a:t>
            </a:r>
            <a:r>
              <a:rPr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и фрукты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0E6CEFD9-A2AB-43C6-8108-4500A7D6649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63888" y="1340768"/>
            <a:ext cx="2592288" cy="2232248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FF1661C0-0B7C-438F-9CFF-1B3285F793A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12711" y="1345531"/>
            <a:ext cx="2592288" cy="2227485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AD6371DF-A8A3-4AD1-9EB9-094804B5418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8982" y="4005065"/>
            <a:ext cx="2362818" cy="2179846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99F227BF-4AFF-472D-A28F-9A6DF947888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34906" y="4005065"/>
            <a:ext cx="2621270" cy="2179846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A7801C86-DB44-44C2-B0E3-BC96FD5F76F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626959" y="4005065"/>
            <a:ext cx="2483767" cy="2025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87208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/>
</p:sld>
</file>

<file path=ppt/slides/slide10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Объект 3">
            <a:extLst>
              <a:ext uri="{FF2B5EF4-FFF2-40B4-BE49-F238E27FC236}">
                <a16:creationId xmlns:a16="http://schemas.microsoft.com/office/drawing/2014/main" xmlns="" id="{B2E62863-9436-4F6C-A613-434A6E629E3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94899" y="1341438"/>
            <a:ext cx="7241539" cy="452596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Заголовок 2">
            <a:extLst>
              <a:ext uri="{FF2B5EF4-FFF2-40B4-BE49-F238E27FC236}">
                <a16:creationId xmlns:a16="http://schemas.microsoft.com/office/drawing/2014/main" xmlns="" id="{BE6FED59-FA00-4F2F-914F-864D186FDA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 Осень – чудесное время года, можно собирать разноцветные листья!</a:t>
            </a:r>
          </a:p>
        </p:txBody>
      </p:sp>
    </p:spTree>
    <p:extLst>
      <p:ext uri="{BB962C8B-B14F-4D97-AF65-F5344CB8AC3E}">
        <p14:creationId xmlns:p14="http://schemas.microsoft.com/office/powerpoint/2010/main" val="37567521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/>
</p:sld>
</file>

<file path=ppt/tags/tag1.xml><?xml version="1.0" encoding="utf-8"?>
<p:tagLst xmlns:p="http://schemas.openxmlformats.org/presentationml/2006/main">
  <p:tag name="AS_NET" val="4.0.30319.42000"/>
  <p:tag name="AS_OS" val="Microsoft Windows NT 10.0.14393.0"/>
  <p:tag name="AS_RELEASE_DATE" val="2019.12.14"/>
  <p:tag name="AS_TITLE" val="Aspose.Slides for .NET 4.0 Client Profile"/>
  <p:tag name="AS_VERSION" val="19.12"/>
  <p:tag name="ISPRING_RESOURCE_PATHS_HASH_PRESENTER" val="1bf5c92caaa261ea4fb771fda7b874380985d"/>
</p:tagLst>
</file>

<file path=ppt/theme/theme1.xml><?xml version="1.0" encoding="utf-8"?>
<a:theme xmlns:r="http://schemas.openxmlformats.org/officeDocument/2006/relationships" xmlns:a="http://schemas.openxmlformats.org/drawingml/2006/main" name="Тема Office">
  <a:themeElements>
    <a:clrScheme name="Метро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Стандартная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</a:theme>
</file>

<file path=ppt/theme/theme2.xml><?xml version="1.0" encoding="utf-8"?>
<a:theme xmlns:r="http://schemas.openxmlformats.org/officeDocument/2006/relationships"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</a:theme>
</file>

<file path=docProps/app.xml><?xml version="1.0" encoding="utf-8"?>
<Properties xmlns:vt="http://schemas.openxmlformats.org/officeDocument/2006/docPropsVTypes" xmlns="http://schemas.openxmlformats.org/officeDocument/2006/extended-properties">
  <Company>presentation-creation.ru</Company>
  <PresentationFormat>On-screen Show (4:3)</PresentationFormat>
  <Paragraphs>22</Paragraphs>
  <Slides>10</Slides>
  <Notes>1</Notes>
  <TotalTime>729</TotalTime>
  <HiddenSlides>0</HiddenSlides>
  <MMClips>0</MMClips>
  <ScaleCrop>0</ScaleCrop>
  <HeadingPairs>
    <vt:vector baseType="variant" size="6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baseType="lpstr" size="15">
      <vt:lpstr>Arial</vt:lpstr>
      <vt:lpstr>Calibri</vt:lpstr>
      <vt:lpstr>Times New Roman</vt:lpstr>
      <vt:lpstr>Wingdings</vt:lpstr>
      <vt:lpstr>Тема Office</vt:lpstr>
      <vt:lpstr>«Золотая осень»                        Выполнила: воспитатель 11 группы        Ритиня Екатерина</vt:lpstr>
      <vt:lpstr>Выучим с детьми стихотворения</vt:lpstr>
      <vt:lpstr>Стало холоднее, листья деревьев стали разного цвета</vt:lpstr>
      <vt:lpstr>Птицы, чтобы пережить зиму, они осенью улетают в тёплые края</vt:lpstr>
      <vt:lpstr>Жители леса осенью готовятся к зимней спячке</vt:lpstr>
      <vt:lpstr> Насекомые осенью забираются в щели под корой и зарываются в землю</vt:lpstr>
      <vt:lpstr>Осенью становится очень холодно, поэтому люди одевают тёплую одежду</vt:lpstr>
      <vt:lpstr>Осенью все собирают урожай</vt:lpstr>
      <vt:lpstr>Это овощи и фрукты</vt:lpstr>
      <vt:lpstr> Осень – чудесное время года, можно собирать разноцветные листья!</vt:lpstr>
    </vt:vector>
  </TitlesOfParts>
  <LinksUpToDate>0</LinksUpToDate>
  <SharedDoc>0</SharedDoc>
  <HyperlinkBase>https://presentation-creation.ru/powerpoint-templates.html</HyperlinkBase>
  <HyperlinksChanged>0</HyperlinksChanged>
  <Application>Aspose.Slides for .NET</Application>
  <AppVersion>19.1200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title>Цвет осени</dc:title>
  <dc:creator>obstinate</dc:creator>
  <dc:description>Шаблон презентации с сайта https://presentation-creation.ru/</dc:description>
  <cp:lastModifiedBy>Наталия-2</cp:lastModifiedBy>
  <cp:revision>258</cp:revision>
  <dcterms:created xsi:type="dcterms:W3CDTF">2018-02-25T09:09:03Z</dcterms:created>
  <dcterms:modified xsi:type="dcterms:W3CDTF">2022-09-23T10:24:25Z</dcterms:modified>
</cp:coreProperties>
</file>