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9" r:id="rId3"/>
    <p:sldId id="277" r:id="rId4"/>
    <p:sldId id="278" r:id="rId5"/>
    <p:sldId id="274" r:id="rId6"/>
    <p:sldId id="280" r:id="rId7"/>
    <p:sldId id="276" r:id="rId8"/>
    <p:sldId id="275" r:id="rId9"/>
    <p:sldId id="273" r:id="rId10"/>
    <p:sldId id="272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96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339A-44D1-4510-AD79-5B5EE84455D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726-3F63-410C-8B15-3D391033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339A-44D1-4510-AD79-5B5EE84455D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726-3F63-410C-8B15-3D391033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339A-44D1-4510-AD79-5B5EE84455D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726-3F63-410C-8B15-3D391033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339A-44D1-4510-AD79-5B5EE84455D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726-3F63-410C-8B15-3D391033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339A-44D1-4510-AD79-5B5EE84455D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726-3F63-410C-8B15-3D391033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339A-44D1-4510-AD79-5B5EE84455D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726-3F63-410C-8B15-3D391033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339A-44D1-4510-AD79-5B5EE84455D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726-3F63-410C-8B15-3D391033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339A-44D1-4510-AD79-5B5EE84455D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726-3F63-410C-8B15-3D391033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339A-44D1-4510-AD79-5B5EE84455D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726-3F63-410C-8B15-3D391033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339A-44D1-4510-AD79-5B5EE84455D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726-3F63-410C-8B15-3D391033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339A-44D1-4510-AD79-5B5EE84455D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B726-3F63-410C-8B15-3D391033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8339A-44D1-4510-AD79-5B5EE84455D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B726-3F63-410C-8B15-3D391033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nu.docdat.com/pars_docs/refs/191/190744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1428736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 образовательное учреждение детский сад №86 Приморского района Санкт-Петербурга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Образовательная область «Познание»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средний дошкольный возраст)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«Маленькие дизайнеры»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(закрепление понятия «мебель» и ее назначение, ориентирование на плоскости)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Воспитатель: Степанова Марина Вячеславовна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nu.docdat.com/pars_docs/refs/191/190744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714488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098" name="Picture 2" descr="C:\Users\Марина\Documents\Фото057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4038600" cy="2428875"/>
          </a:xfrm>
          <a:prstGeom prst="rect">
            <a:avLst/>
          </a:prstGeom>
          <a:noFill/>
        </p:spPr>
      </p:pic>
      <p:pic>
        <p:nvPicPr>
          <p:cNvPr id="4099" name="Picture 3" descr="C:\Users\Марина\Documents\Фото057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00504"/>
            <a:ext cx="4038600" cy="243046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628" y="3143248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Расположите кровать у левой стены.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714884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Поставьте диван к правой стене.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nu.docdat.com/pars_docs/refs/191/190744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285720" y="2130425"/>
            <a:ext cx="8643998" cy="351313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 успехов в работе, послушных детей и понимающих родителей!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nu.docdat.com/pars_docs/refs/191/190744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571610"/>
            <a:ext cx="87154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«Маленькие дизайнеры»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Закрепление понятия «мебель»,  расширение представлений о назначении различных видов мебели, закрепление умения ориентироваться на плоскости.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Игровой материал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карты с объемным и плоскостным изображением комнатного пространства,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Марина\Documents\Camera (1)\Фото055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5720" y="3929066"/>
            <a:ext cx="4038600" cy="2428875"/>
          </a:xfrm>
          <a:prstGeom prst="rect">
            <a:avLst/>
          </a:prstGeom>
          <a:noFill/>
        </p:spPr>
      </p:pic>
      <p:pic>
        <p:nvPicPr>
          <p:cNvPr id="1029" name="Picture 5" descr="C:\Users\Марина\Documents\Camera (1)\Фото055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929066"/>
            <a:ext cx="4038600" cy="242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nu.docdat.com/pars_docs/refs/191/190744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85720" y="1714488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картинки с изображением различных видов мебели и интерьерных предметов, фишки – призы,</a:t>
            </a:r>
            <a:endParaRPr lang="ru-RU" dirty="0"/>
          </a:p>
        </p:txBody>
      </p:sp>
      <p:pic>
        <p:nvPicPr>
          <p:cNvPr id="2055" name="Picture 7" descr="C:\Users\Марина\Documents\Camera (1)\Фото051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58" y="2857496"/>
            <a:ext cx="4038600" cy="2430463"/>
          </a:xfrm>
          <a:prstGeom prst="rect">
            <a:avLst/>
          </a:prstGeom>
          <a:noFill/>
        </p:spPr>
      </p:pic>
      <p:pic>
        <p:nvPicPr>
          <p:cNvPr id="1026" name="Picture 2" descr="C:\Users\Марина\Documents\Фото057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643314"/>
            <a:ext cx="4038600" cy="2430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nu.docdat.com/pars_docs/refs/191/190744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1714489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картинки – образцы с изображением расстановки мебели. </a:t>
            </a:r>
            <a:endParaRPr lang="ru-RU" dirty="0"/>
          </a:p>
        </p:txBody>
      </p:sp>
      <p:pic>
        <p:nvPicPr>
          <p:cNvPr id="3076" name="Picture 4" descr="C:\Users\Марина\Documents\Camera (1)\Фото056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4038600" cy="2859091"/>
          </a:xfrm>
          <a:prstGeom prst="rect">
            <a:avLst/>
          </a:prstGeom>
          <a:noFill/>
        </p:spPr>
      </p:pic>
      <p:pic>
        <p:nvPicPr>
          <p:cNvPr id="3077" name="Picture 5" descr="C:\Users\Марина\Documents\Camera (1)\Фото056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143248"/>
            <a:ext cx="403860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nu.docdat.com/pars_docs/refs/191/190744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643050"/>
            <a:ext cx="8572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Внимательно рассмотреть карты комнатных пространств.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Друг за другом высказывать свои мысли и пожелания , какая мебель подходит к тому или иному пространству, опираясь на внешний вид комнаты.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Определить местоположение различных интерьерных предметов.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Правила: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(Вариант №1)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играющих – подгруппы по3-4 человека.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Каждая подгруппа выбирает понравившуюся карту комнатного пространства,  определяет ее назначение, подбирает соответствующую мебель и интерьерные предметы.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Выигрывает та подгруппа, которая правильно и быстро расставила мебель.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конце игры анализируется правильное использование предметов мебели в соответствии с назначением комнатного пространства.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hnu.docdat.com/pars_docs/refs/191/190744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214554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проведения: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ставит игровую задачу: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Сегодня мы с вами превращаемся в дизайнеров. Нам предстоит расставить мебель в комнатах.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каждой подгруппы своя комната.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Ваша задача заключается в том, чтобы правильно подобрать предметы мебели в соответствии с назначением комнаты.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знакомит детей с правилами игры и заданием.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начинают выполнять игровые действия, договариваются внутри подгруппы, где и как расположить мебель.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После выполнения игровых действий подводится итог.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nu.docdat.com/pars_docs/refs/191/190744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Марина\Documents\Camera (1)\Фото055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282" y="2285992"/>
            <a:ext cx="4181475" cy="2857500"/>
          </a:xfrm>
          <a:prstGeom prst="rect">
            <a:avLst/>
          </a:prstGeom>
          <a:noFill/>
        </p:spPr>
      </p:pic>
      <p:pic>
        <p:nvPicPr>
          <p:cNvPr id="4099" name="Picture 3" descr="C:\Users\Марина\Documents\Camera (1)\Фото054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786314" y="3571876"/>
            <a:ext cx="4110037" cy="28575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85721" y="1714488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Моя комната.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86446" y="2928934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Наша гостиная.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nu.docdat.com/pars_docs/refs/191/190744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Марина\Documents\Camera (1)\Фото055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4143375" cy="2928937"/>
          </a:xfrm>
          <a:prstGeom prst="rect">
            <a:avLst/>
          </a:prstGeom>
          <a:noFill/>
        </p:spPr>
      </p:pic>
      <p:pic>
        <p:nvPicPr>
          <p:cNvPr id="5123" name="Picture 3" descr="C:\Users\Марина\Documents\Camera (1)\Фото055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00438"/>
            <a:ext cx="4038599" cy="292893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7" y="1928802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Мамина и папина спальня.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2786058"/>
            <a:ext cx="4071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Папин кабинет.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nu.docdat.com/pars_docs/refs/191/190744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714488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(Вариант №2)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Принимать участие могут от 4-8 человек (по количеству карт).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выполняют словесные указания ведущего по расположению предметов мебели и интерьера.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Выигрывает тот играющий, который наиболее правильно расположил предметы в соответствии со словесными указаниями ведущего, и смог объяснить правильность выполненного задания.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проведения: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из играющих выбирает себе карту (либо все берут объемные карты, либо плоскостные).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Играющие выполняют устные указания ведущего.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Происходит процесс размещения предметов.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игры подводится итог и совместное обсуждение выполнения задания.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314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внимание. Всем успехов в работе, послушных детей и понимающих родителей!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35</cp:revision>
  <dcterms:created xsi:type="dcterms:W3CDTF">2016-04-03T19:43:42Z</dcterms:created>
  <dcterms:modified xsi:type="dcterms:W3CDTF">2016-05-10T17:24:32Z</dcterms:modified>
</cp:coreProperties>
</file>