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78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5F9D05E-FECE-4E42-B77C-DEC90F465F78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726D834-408F-4A44-AC52-53D1FBFA9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F9D05E-FECE-4E42-B77C-DEC90F465F78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26D834-408F-4A44-AC52-53D1FBFA9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5F9D05E-FECE-4E42-B77C-DEC90F465F78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726D834-408F-4A44-AC52-53D1FBFA9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F9D05E-FECE-4E42-B77C-DEC90F465F78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26D834-408F-4A44-AC52-53D1FBFA9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F9D05E-FECE-4E42-B77C-DEC90F465F78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726D834-408F-4A44-AC52-53D1FBFA9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F9D05E-FECE-4E42-B77C-DEC90F465F78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26D834-408F-4A44-AC52-53D1FBFA9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F9D05E-FECE-4E42-B77C-DEC90F465F78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26D834-408F-4A44-AC52-53D1FBFA9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F9D05E-FECE-4E42-B77C-DEC90F465F78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26D834-408F-4A44-AC52-53D1FBFA9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F9D05E-FECE-4E42-B77C-DEC90F465F78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26D834-408F-4A44-AC52-53D1FBFA9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F9D05E-FECE-4E42-B77C-DEC90F465F78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26D834-408F-4A44-AC52-53D1FBFA9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F9D05E-FECE-4E42-B77C-DEC90F465F78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26D834-408F-4A44-AC52-53D1FBFA97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5F9D05E-FECE-4E42-B77C-DEC90F465F78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726D834-408F-4A44-AC52-53D1FBFA9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audio10.wav"/><Relationship Id="rId1" Type="http://schemas.openxmlformats.org/officeDocument/2006/relationships/tags" Target="../tags/tag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audio11.wav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4.wav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audio9.wav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4348404" cy="28681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4289392" cy="11012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Admin\Мои документы\2786229.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357298"/>
            <a:ext cx="6429420" cy="392909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000364" y="5500702"/>
            <a:ext cx="5929354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</a:rPr>
              <a:t>Старший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</a:rPr>
              <a:t>воспитатель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</a:rPr>
              <a:t>Белоусова И.В.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8" name="~PP1151.WAV">
            <a:hlinkClick r:id="" action="ppaction://media"/>
          </p:cNvPr>
          <p:cNvPicPr>
            <a:picLocks noRot="1" noChangeAspect="1"/>
          </p:cNvPicPr>
          <p:nvPr>
            <a:wavAudioFile r:embed="rId1" name="~PP1151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1357298"/>
            <a:ext cx="6786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Arial Black" pitchFamily="34" charset="0"/>
              </a:rPr>
              <a:t>Покажи знак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«Въезд запрещен»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~PP806.WAV">
            <a:hlinkClick r:id="" action="ppaction://media"/>
          </p:cNvPr>
          <p:cNvPicPr>
            <a:picLocks noRot="1" noChangeAspect="1"/>
          </p:cNvPicPr>
          <p:nvPr>
            <a:wavAudioFile r:embed="rId2" name="~PP806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286124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C:\Documents and Settings\Admin\Мои документы\1_4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3786190"/>
            <a:ext cx="1500190" cy="1357314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3714752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857232"/>
            <a:ext cx="6929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Arial Black" pitchFamily="34" charset="0"/>
              </a:rPr>
              <a:t>Покажи знак 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«Автозаправочная станция»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~PP2146.WAV">
            <a:hlinkClick r:id="" action="ppaction://media"/>
          </p:cNvPr>
          <p:cNvPicPr>
            <a:picLocks noRot="1" noChangeAspect="1"/>
          </p:cNvPicPr>
          <p:nvPr>
            <a:wavAudioFile r:embed="rId2" name="~PP2146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357562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3786190"/>
            <a:ext cx="122873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3929066"/>
            <a:ext cx="121444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714356"/>
            <a:ext cx="50720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Посреди дороги дети,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Мы всегда за них в ответе.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Чтоб не плакал их родитель,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Будь внимательней, водитель!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~PP2826.WAV">
            <a:hlinkClick r:id="" action="ppaction://media"/>
          </p:cNvPr>
          <p:cNvPicPr>
            <a:picLocks noRot="1" noChangeAspect="1"/>
          </p:cNvPicPr>
          <p:nvPr>
            <a:wavAudioFile r:embed="rId1" name="~PP2826.WAV"/>
          </p:nvPr>
        </p:nvPicPr>
        <p:blipFill>
          <a:blip r:embed="rId3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143116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537465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5" y="285728"/>
            <a:ext cx="5386414" cy="628654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3" name="~PP2663.WAV">
            <a:hlinkClick r:id="" action="ppaction://media"/>
          </p:cNvPr>
          <p:cNvPicPr>
            <a:picLocks noRot="1" noChangeAspect="1"/>
          </p:cNvPicPr>
          <p:nvPr>
            <a:wavAudioFile r:embed="rId1" name="~PP2663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6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500166" y="428604"/>
            <a:ext cx="5286412" cy="13573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085850" y="5357826"/>
            <a:ext cx="6272232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 ВНИМАНИЕ!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5" name="~PP3018.WAV">
            <a:hlinkClick r:id="" action="ppaction://media"/>
          </p:cNvPr>
          <p:cNvPicPr>
            <a:picLocks noRot="1" noChangeAspect="1"/>
          </p:cNvPicPr>
          <p:nvPr>
            <a:wavAudioFile r:embed="rId2" name="~PP3018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357430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50" grpId="0"/>
      <p:bldP spid="20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3714752"/>
            <a:ext cx="4857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Подземный переход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Знает 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каждый пешеход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Про подземный этот ход.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Город он не украшает,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Но машинам не мешает!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714356"/>
            <a:ext cx="5429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Пешеходный переход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Здесь </a:t>
            </a:r>
            <a:r>
              <a:rPr lang="ru-RU" sz="2400" b="1" dirty="0">
                <a:solidFill>
                  <a:srgbClr val="7030A0"/>
                </a:solidFill>
                <a:latin typeface="Arial Black" pitchFamily="34" charset="0"/>
              </a:rPr>
              <a:t>наземный переход,</a:t>
            </a:r>
          </a:p>
          <a:p>
            <a:r>
              <a:rPr lang="ru-RU" sz="2400" b="1" dirty="0">
                <a:solidFill>
                  <a:srgbClr val="7030A0"/>
                </a:solidFill>
                <a:latin typeface="Arial Black" pitchFamily="34" charset="0"/>
              </a:rPr>
              <a:t>Ходит целый день народ.</a:t>
            </a:r>
          </a:p>
          <a:p>
            <a:r>
              <a:rPr lang="ru-RU" sz="2400" b="1" dirty="0">
                <a:solidFill>
                  <a:srgbClr val="7030A0"/>
                </a:solidFill>
                <a:latin typeface="Arial Black" pitchFamily="34" charset="0"/>
              </a:rPr>
              <a:t>Ты, водитель, не грусти,</a:t>
            </a:r>
          </a:p>
          <a:p>
            <a:r>
              <a:rPr lang="ru-RU" sz="2400" b="1" dirty="0">
                <a:solidFill>
                  <a:srgbClr val="7030A0"/>
                </a:solidFill>
                <a:latin typeface="Arial Black" pitchFamily="34" charset="0"/>
              </a:rPr>
              <a:t>Пешехода пропусти!</a:t>
            </a:r>
          </a:p>
        </p:txBody>
      </p:sp>
      <p:pic>
        <p:nvPicPr>
          <p:cNvPr id="8" name="~PP3479.WAV">
            <a:hlinkClick r:id="" action="ppaction://media"/>
          </p:cNvPr>
          <p:cNvPicPr>
            <a:picLocks noRot="1" noChangeAspect="1"/>
          </p:cNvPicPr>
          <p:nvPr>
            <a:wavAudioFile r:embed="rId1" name="~PP3479.WAV"/>
          </p:nvPr>
        </p:nvPicPr>
        <p:blipFill>
          <a:blip r:embed="rId3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785794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00504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2428868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22" y="785794"/>
            <a:ext cx="55721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Движение запрещено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Этот знак ну очень строгий,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Коль стоит он на дороге.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Говорит он нам: "Друзья,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Ездить здесь совсем нельзя!"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4286256"/>
            <a:ext cx="63579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Знак "Въезд запрещен":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Знак 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водителей стращает,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 Въезд машинам запрещает!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 Не пытайтесь сгоряча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Ехать мимо кирпича!</a:t>
            </a:r>
          </a:p>
        </p:txBody>
      </p:sp>
      <p:pic>
        <p:nvPicPr>
          <p:cNvPr id="4099" name="Picture 3" descr="C:\Documents and Settings\Admin\Мои документы\1_4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42918"/>
            <a:ext cx="1143000" cy="1143000"/>
          </a:xfrm>
          <a:prstGeom prst="rect">
            <a:avLst/>
          </a:prstGeom>
          <a:noFill/>
        </p:spPr>
      </p:pic>
      <p:pic>
        <p:nvPicPr>
          <p:cNvPr id="8" name="~PP2711.WAV">
            <a:hlinkClick r:id="" action="ppaction://media"/>
          </p:cNvPr>
          <p:cNvPicPr>
            <a:picLocks noRot="1" noChangeAspect="1"/>
          </p:cNvPicPr>
          <p:nvPr>
            <a:wavAudioFile r:embed="rId1" name="~PP2711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572008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071678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3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642918"/>
            <a:ext cx="6215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Место остановки автобуса, троллейбуса, трамвая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В этом месте пешеход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Терпеливо транспорт ждет.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Он пешком устал шагать,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Хочет пассажиром стать.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4286256"/>
            <a:ext cx="5072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    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Место </a:t>
            </a: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стоянки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Коль водитель вышел весь,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Ставит он машину здесь,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Чтоб, не нужная ему,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Не мешала никому. </a:t>
            </a:r>
          </a:p>
        </p:txBody>
      </p:sp>
      <p:pic>
        <p:nvPicPr>
          <p:cNvPr id="5122" name="Picture 2" descr="C:\Documents and Settings\Admin\Мои документы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357694"/>
            <a:ext cx="1438275" cy="1428750"/>
          </a:xfrm>
          <a:prstGeom prst="rect">
            <a:avLst/>
          </a:prstGeom>
          <a:noFill/>
        </p:spPr>
      </p:pic>
      <p:pic>
        <p:nvPicPr>
          <p:cNvPr id="7" name="~PP4039.WAV">
            <a:hlinkClick r:id="" action="ppaction://media"/>
          </p:cNvPr>
          <p:cNvPicPr>
            <a:picLocks noRot="1" noChangeAspect="1"/>
          </p:cNvPicPr>
          <p:nvPr>
            <a:wavAudioFile r:embed="rId1" name="~PP4039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785794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2214554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298" y="428604"/>
            <a:ext cx="5715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Движение пешеходов запрещено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В дождь и в ясную погоду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Здесь не ходят пешеходы.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Говорит им знак одно: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"Вам ходить запрещено!"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4143380"/>
            <a:ext cx="56436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Железнодорожный переезд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Не один здесь знак, а много: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Здесь железная дорога!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Рельсы, шпалы и пути –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itchFamily="34" charset="0"/>
              </a:rPr>
              <a:t>С электричкой не шути</a:t>
            </a:r>
            <a:r>
              <a:rPr lang="ru-RU" sz="2400" dirty="0"/>
              <a:t>. </a:t>
            </a:r>
          </a:p>
        </p:txBody>
      </p:sp>
      <p:pic>
        <p:nvPicPr>
          <p:cNvPr id="7" name="~PP2193.WAV">
            <a:hlinkClick r:id="" action="ppaction://media"/>
          </p:cNvPr>
          <p:cNvPicPr>
            <a:picLocks noRot="1" noChangeAspect="1"/>
          </p:cNvPicPr>
          <p:nvPr>
            <a:wavAudioFile r:embed="rId1" name="~PP2193.WAV"/>
          </p:nvPr>
        </p:nvPicPr>
        <p:blipFill>
          <a:blip r:embed="rId3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1928802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785794"/>
            <a:ext cx="1785941" cy="171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143380"/>
            <a:ext cx="1643074" cy="15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3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43108" y="500042"/>
            <a:ext cx="65722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Знак "Пункт первой медицинской помощи"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Если кто сломает ногу,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Здесь врачи всегда помогут.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Помощь первую окажут,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Где лечиться дальше, скажут.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285984" y="3643314"/>
            <a:ext cx="57150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Знак "Больница"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Если нужно вам лечиться,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Знак подскажет, где больница.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Сто серьезных докторов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Там вам скажут: "Будь здоров!"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</p:txBody>
      </p:sp>
      <p:pic>
        <p:nvPicPr>
          <p:cNvPr id="8" name="~PP503.WAV">
            <a:hlinkClick r:id="" action="ppaction://media"/>
          </p:cNvPr>
          <p:cNvPicPr>
            <a:picLocks noRot="1" noChangeAspect="1"/>
          </p:cNvPicPr>
          <p:nvPr>
            <a:wavAudioFile r:embed="rId1" name="~PP503.WAV"/>
          </p:nvPr>
        </p:nvPicPr>
        <p:blipFill>
          <a:blip r:embed="rId3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786322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164307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07167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14480" y="642918"/>
            <a:ext cx="55721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Знак "Автозаправочная станция":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Не доедешь без бензина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До кафе и магазина.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Этот знак вам скажет звонко: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"Рядышком бензоколонка!"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857356" y="4000504"/>
            <a:ext cx="62865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Знак "Телефон":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Если нужно дозвониться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Хоть домой, хоть за границу,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Знак поможет, скажет он,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Где искать вам телефон!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</p:txBody>
      </p:sp>
      <p:pic>
        <p:nvPicPr>
          <p:cNvPr id="7" name="~PP3927.WAV">
            <a:hlinkClick r:id="" action="ppaction://media"/>
          </p:cNvPr>
          <p:cNvPicPr>
            <a:picLocks noRot="1" noChangeAspect="1"/>
          </p:cNvPicPr>
          <p:nvPr>
            <a:wavAudioFile r:embed="rId1" name="~PP3927.WAV"/>
          </p:nvPr>
        </p:nvPicPr>
        <p:blipFill>
          <a:blip r:embed="rId3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357694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357430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714356"/>
            <a:ext cx="122873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857356" y="642918"/>
            <a:ext cx="47149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Знак "Пункт питания"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Коли вам нужна еда,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То пожалуйте сюда.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Эй, шофер, внимание!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Скоро пункт питания!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785918" y="3786190"/>
            <a:ext cx="671517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Знак "Техобслуживание"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Ай-ай-ай! Какая жалость!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Что-то вдруг у нас сломалось.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Знак нам этот говорит: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"Здесь машинный Айболит!"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</a:endParaRPr>
          </a:p>
        </p:txBody>
      </p:sp>
      <p:pic>
        <p:nvPicPr>
          <p:cNvPr id="7" name="~PP675.WAV">
            <a:hlinkClick r:id="" action="ppaction://media"/>
          </p:cNvPr>
          <p:cNvPicPr>
            <a:picLocks noRot="1" noChangeAspect="1"/>
          </p:cNvPicPr>
          <p:nvPr>
            <a:wavAudioFile r:embed="rId1" name="~PP675.WAV"/>
          </p:nvPr>
        </p:nvPicPr>
        <p:blipFill>
          <a:blip r:embed="rId3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071546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428736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071942"/>
            <a:ext cx="121444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1285860"/>
            <a:ext cx="6715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Arial Black" pitchFamily="34" charset="0"/>
              </a:rPr>
              <a:t>Покажи знак</a:t>
            </a:r>
          </a:p>
          <a:p>
            <a:pPr algn="ctr"/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«Пешеходный переход»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~PP1967.WAV">
            <a:hlinkClick r:id="" action="ppaction://media"/>
          </p:cNvPr>
          <p:cNvPicPr>
            <a:picLocks noRot="1" noChangeAspect="1"/>
          </p:cNvPicPr>
          <p:nvPr>
            <a:wavAudioFile r:embed="rId2" name="~PP1967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429000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000504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3929066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218</TotalTime>
  <Words>411</Words>
  <Application>Microsoft Office PowerPoint</Application>
  <PresentationFormat>Экран (4:3)</PresentationFormat>
  <Paragraphs>89</Paragraphs>
  <Slides>14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Юра</cp:lastModifiedBy>
  <cp:revision>48</cp:revision>
  <dcterms:created xsi:type="dcterms:W3CDTF">2013-01-19T14:07:42Z</dcterms:created>
  <dcterms:modified xsi:type="dcterms:W3CDTF">2018-01-27T17:51:51Z</dcterms:modified>
</cp:coreProperties>
</file>